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26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7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9" r:id="rId14"/>
    <p:sldId id="270" r:id="rId15"/>
    <p:sldId id="271" r:id="rId16"/>
    <p:sldId id="272" r:id="rId17"/>
    <p:sldId id="266" r:id="rId18"/>
  </p:sldIdLst>
  <p:sldSz cx="9144000" cy="6858000" type="overhead"/>
  <p:notesSz cx="6797675" cy="99266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rgbClr val="0000FF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>
      <p:cViewPr>
        <p:scale>
          <a:sx n="110" d="100"/>
          <a:sy n="110" d="100"/>
        </p:scale>
        <p:origin x="1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13" Type="http://schemas.openxmlformats.org/officeDocument/2006/relationships/image" Target="../media/image133.wmf"/><Relationship Id="rId18" Type="http://schemas.openxmlformats.org/officeDocument/2006/relationships/image" Target="../media/image138.wmf"/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12" Type="http://schemas.openxmlformats.org/officeDocument/2006/relationships/image" Target="../media/image132.wmf"/><Relationship Id="rId17" Type="http://schemas.openxmlformats.org/officeDocument/2006/relationships/image" Target="../media/image137.wmf"/><Relationship Id="rId2" Type="http://schemas.openxmlformats.org/officeDocument/2006/relationships/image" Target="../media/image122.wmf"/><Relationship Id="rId16" Type="http://schemas.openxmlformats.org/officeDocument/2006/relationships/image" Target="../media/image136.wmf"/><Relationship Id="rId20" Type="http://schemas.openxmlformats.org/officeDocument/2006/relationships/image" Target="../media/image140.wmf"/><Relationship Id="rId1" Type="http://schemas.openxmlformats.org/officeDocument/2006/relationships/image" Target="../media/image121.wmf"/><Relationship Id="rId6" Type="http://schemas.openxmlformats.org/officeDocument/2006/relationships/image" Target="../media/image126.wmf"/><Relationship Id="rId11" Type="http://schemas.openxmlformats.org/officeDocument/2006/relationships/image" Target="../media/image131.wmf"/><Relationship Id="rId5" Type="http://schemas.openxmlformats.org/officeDocument/2006/relationships/image" Target="../media/image125.wmf"/><Relationship Id="rId15" Type="http://schemas.openxmlformats.org/officeDocument/2006/relationships/image" Target="../media/image135.wmf"/><Relationship Id="rId10" Type="http://schemas.openxmlformats.org/officeDocument/2006/relationships/image" Target="../media/image130.wmf"/><Relationship Id="rId19" Type="http://schemas.openxmlformats.org/officeDocument/2006/relationships/image" Target="../media/image139.wmf"/><Relationship Id="rId4" Type="http://schemas.openxmlformats.org/officeDocument/2006/relationships/image" Target="../media/image124.wmf"/><Relationship Id="rId9" Type="http://schemas.openxmlformats.org/officeDocument/2006/relationships/image" Target="../media/image129.wmf"/><Relationship Id="rId14" Type="http://schemas.openxmlformats.org/officeDocument/2006/relationships/image" Target="../media/image1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wmf"/><Relationship Id="rId7" Type="http://schemas.openxmlformats.org/officeDocument/2006/relationships/image" Target="../media/image145.wmf"/><Relationship Id="rId2" Type="http://schemas.openxmlformats.org/officeDocument/2006/relationships/image" Target="../media/image142.wmf"/><Relationship Id="rId1" Type="http://schemas.openxmlformats.org/officeDocument/2006/relationships/image" Target="../media/image141.wmf"/><Relationship Id="rId6" Type="http://schemas.openxmlformats.org/officeDocument/2006/relationships/image" Target="../media/image48.wmf"/><Relationship Id="rId5" Type="http://schemas.openxmlformats.org/officeDocument/2006/relationships/image" Target="../media/image144.wmf"/><Relationship Id="rId4" Type="http://schemas.openxmlformats.org/officeDocument/2006/relationships/image" Target="../media/image1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image" Target="../media/image35.wmf"/><Relationship Id="rId18" Type="http://schemas.openxmlformats.org/officeDocument/2006/relationships/image" Target="../media/image40.wmf"/><Relationship Id="rId3" Type="http://schemas.openxmlformats.org/officeDocument/2006/relationships/image" Target="../media/image25.wmf"/><Relationship Id="rId21" Type="http://schemas.openxmlformats.org/officeDocument/2006/relationships/image" Target="../media/image43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17" Type="http://schemas.openxmlformats.org/officeDocument/2006/relationships/image" Target="../media/image39.wmf"/><Relationship Id="rId2" Type="http://schemas.openxmlformats.org/officeDocument/2006/relationships/image" Target="../media/image24.wmf"/><Relationship Id="rId16" Type="http://schemas.openxmlformats.org/officeDocument/2006/relationships/image" Target="../media/image38.wmf"/><Relationship Id="rId20" Type="http://schemas.openxmlformats.org/officeDocument/2006/relationships/image" Target="../media/image42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5" Type="http://schemas.openxmlformats.org/officeDocument/2006/relationships/image" Target="../media/image37.wmf"/><Relationship Id="rId10" Type="http://schemas.openxmlformats.org/officeDocument/2006/relationships/image" Target="../media/image32.wmf"/><Relationship Id="rId19" Type="http://schemas.openxmlformats.org/officeDocument/2006/relationships/image" Target="../media/image41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Relationship Id="rId14" Type="http://schemas.openxmlformats.org/officeDocument/2006/relationships/image" Target="../media/image36.wmf"/><Relationship Id="rId22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20.wmf"/><Relationship Id="rId1" Type="http://schemas.openxmlformats.org/officeDocument/2006/relationships/image" Target="../media/image45.wmf"/><Relationship Id="rId6" Type="http://schemas.openxmlformats.org/officeDocument/2006/relationships/image" Target="../media/image49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image" Target="../media/image62.wmf"/><Relationship Id="rId18" Type="http://schemas.openxmlformats.org/officeDocument/2006/relationships/image" Target="../media/image67.wmf"/><Relationship Id="rId26" Type="http://schemas.openxmlformats.org/officeDocument/2006/relationships/image" Target="../media/image75.wmf"/><Relationship Id="rId3" Type="http://schemas.openxmlformats.org/officeDocument/2006/relationships/image" Target="../media/image52.wmf"/><Relationship Id="rId21" Type="http://schemas.openxmlformats.org/officeDocument/2006/relationships/image" Target="../media/image70.wmf"/><Relationship Id="rId7" Type="http://schemas.openxmlformats.org/officeDocument/2006/relationships/image" Target="../media/image56.wmf"/><Relationship Id="rId12" Type="http://schemas.openxmlformats.org/officeDocument/2006/relationships/image" Target="../media/image61.wmf"/><Relationship Id="rId17" Type="http://schemas.openxmlformats.org/officeDocument/2006/relationships/image" Target="../media/image66.wmf"/><Relationship Id="rId25" Type="http://schemas.openxmlformats.org/officeDocument/2006/relationships/image" Target="../media/image74.wmf"/><Relationship Id="rId2" Type="http://schemas.openxmlformats.org/officeDocument/2006/relationships/image" Target="../media/image51.wmf"/><Relationship Id="rId16" Type="http://schemas.openxmlformats.org/officeDocument/2006/relationships/image" Target="../media/image65.wmf"/><Relationship Id="rId20" Type="http://schemas.openxmlformats.org/officeDocument/2006/relationships/image" Target="../media/image69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24" Type="http://schemas.openxmlformats.org/officeDocument/2006/relationships/image" Target="../media/image73.wmf"/><Relationship Id="rId5" Type="http://schemas.openxmlformats.org/officeDocument/2006/relationships/image" Target="../media/image54.wmf"/><Relationship Id="rId15" Type="http://schemas.openxmlformats.org/officeDocument/2006/relationships/image" Target="../media/image64.wmf"/><Relationship Id="rId23" Type="http://schemas.openxmlformats.org/officeDocument/2006/relationships/image" Target="../media/image72.wmf"/><Relationship Id="rId10" Type="http://schemas.openxmlformats.org/officeDocument/2006/relationships/image" Target="../media/image59.wmf"/><Relationship Id="rId19" Type="http://schemas.openxmlformats.org/officeDocument/2006/relationships/image" Target="../media/image68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Relationship Id="rId14" Type="http://schemas.openxmlformats.org/officeDocument/2006/relationships/image" Target="../media/image63.wmf"/><Relationship Id="rId22" Type="http://schemas.openxmlformats.org/officeDocument/2006/relationships/image" Target="../media/image71.wmf"/><Relationship Id="rId27" Type="http://schemas.openxmlformats.org/officeDocument/2006/relationships/image" Target="../media/image7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image" Target="../media/image90.wmf"/><Relationship Id="rId18" Type="http://schemas.openxmlformats.org/officeDocument/2006/relationships/image" Target="../media/image95.wmf"/><Relationship Id="rId26" Type="http://schemas.openxmlformats.org/officeDocument/2006/relationships/image" Target="../media/image103.wmf"/><Relationship Id="rId39" Type="http://schemas.openxmlformats.org/officeDocument/2006/relationships/image" Target="../media/image116.wmf"/><Relationship Id="rId3" Type="http://schemas.openxmlformats.org/officeDocument/2006/relationships/image" Target="../media/image80.wmf"/><Relationship Id="rId21" Type="http://schemas.openxmlformats.org/officeDocument/2006/relationships/image" Target="../media/image98.wmf"/><Relationship Id="rId34" Type="http://schemas.openxmlformats.org/officeDocument/2006/relationships/image" Target="../media/image111.wmf"/><Relationship Id="rId7" Type="http://schemas.openxmlformats.org/officeDocument/2006/relationships/image" Target="../media/image84.wmf"/><Relationship Id="rId12" Type="http://schemas.openxmlformats.org/officeDocument/2006/relationships/image" Target="../media/image89.wmf"/><Relationship Id="rId17" Type="http://schemas.openxmlformats.org/officeDocument/2006/relationships/image" Target="../media/image94.wmf"/><Relationship Id="rId25" Type="http://schemas.openxmlformats.org/officeDocument/2006/relationships/image" Target="../media/image102.wmf"/><Relationship Id="rId33" Type="http://schemas.openxmlformats.org/officeDocument/2006/relationships/image" Target="../media/image110.wmf"/><Relationship Id="rId38" Type="http://schemas.openxmlformats.org/officeDocument/2006/relationships/image" Target="../media/image115.wmf"/><Relationship Id="rId2" Type="http://schemas.openxmlformats.org/officeDocument/2006/relationships/image" Target="../media/image79.wmf"/><Relationship Id="rId16" Type="http://schemas.openxmlformats.org/officeDocument/2006/relationships/image" Target="../media/image93.wmf"/><Relationship Id="rId20" Type="http://schemas.openxmlformats.org/officeDocument/2006/relationships/image" Target="../media/image97.wmf"/><Relationship Id="rId29" Type="http://schemas.openxmlformats.org/officeDocument/2006/relationships/image" Target="../media/image106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11" Type="http://schemas.openxmlformats.org/officeDocument/2006/relationships/image" Target="../media/image88.wmf"/><Relationship Id="rId24" Type="http://schemas.openxmlformats.org/officeDocument/2006/relationships/image" Target="../media/image101.wmf"/><Relationship Id="rId32" Type="http://schemas.openxmlformats.org/officeDocument/2006/relationships/image" Target="../media/image109.wmf"/><Relationship Id="rId37" Type="http://schemas.openxmlformats.org/officeDocument/2006/relationships/image" Target="../media/image114.wmf"/><Relationship Id="rId40" Type="http://schemas.openxmlformats.org/officeDocument/2006/relationships/image" Target="../media/image117.wmf"/><Relationship Id="rId5" Type="http://schemas.openxmlformats.org/officeDocument/2006/relationships/image" Target="../media/image82.wmf"/><Relationship Id="rId15" Type="http://schemas.openxmlformats.org/officeDocument/2006/relationships/image" Target="../media/image92.wmf"/><Relationship Id="rId23" Type="http://schemas.openxmlformats.org/officeDocument/2006/relationships/image" Target="../media/image100.wmf"/><Relationship Id="rId28" Type="http://schemas.openxmlformats.org/officeDocument/2006/relationships/image" Target="../media/image105.wmf"/><Relationship Id="rId36" Type="http://schemas.openxmlformats.org/officeDocument/2006/relationships/image" Target="../media/image113.wmf"/><Relationship Id="rId10" Type="http://schemas.openxmlformats.org/officeDocument/2006/relationships/image" Target="../media/image87.wmf"/><Relationship Id="rId19" Type="http://schemas.openxmlformats.org/officeDocument/2006/relationships/image" Target="../media/image96.wmf"/><Relationship Id="rId31" Type="http://schemas.openxmlformats.org/officeDocument/2006/relationships/image" Target="../media/image108.wmf"/><Relationship Id="rId4" Type="http://schemas.openxmlformats.org/officeDocument/2006/relationships/image" Target="../media/image81.wmf"/><Relationship Id="rId9" Type="http://schemas.openxmlformats.org/officeDocument/2006/relationships/image" Target="../media/image86.wmf"/><Relationship Id="rId14" Type="http://schemas.openxmlformats.org/officeDocument/2006/relationships/image" Target="../media/image91.wmf"/><Relationship Id="rId22" Type="http://schemas.openxmlformats.org/officeDocument/2006/relationships/image" Target="../media/image99.wmf"/><Relationship Id="rId27" Type="http://schemas.openxmlformats.org/officeDocument/2006/relationships/image" Target="../media/image104.wmf"/><Relationship Id="rId30" Type="http://schemas.openxmlformats.org/officeDocument/2006/relationships/image" Target="../media/image107.wmf"/><Relationship Id="rId35" Type="http://schemas.openxmlformats.org/officeDocument/2006/relationships/image" Target="../media/image11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FB826-EE3D-40C1-940F-1A56CF02F5DB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F17F0-8568-4BDA-8722-C497E37C4C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850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18545-1B33-40E0-88E4-4C369CFCED8E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0BA9F-1F2B-4D50-A41B-EB8C39E52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3233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0BA9F-1F2B-4D50-A41B-EB8C39E5285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b="1" smtClean="0">
                <a:solidFill>
                  <a:schemeClr val="bg1"/>
                </a:solidFill>
              </a:rPr>
              <a:t>Aleksandar Milinković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ounded Rectangle 5"/>
          <p:cNvSpPr/>
          <p:nvPr userDrawn="1"/>
        </p:nvSpPr>
        <p:spPr>
          <a:xfrm>
            <a:off x="381000" y="1295400"/>
            <a:ext cx="8229600" cy="1413520"/>
          </a:xfrm>
          <a:prstGeom prst="roundRect">
            <a:avLst/>
          </a:prstGeom>
          <a:solidFill>
            <a:srgbClr val="3333B2"/>
          </a:solidFill>
          <a:ln>
            <a:solidFill>
              <a:srgbClr val="3333B2"/>
            </a:solidFill>
          </a:ln>
          <a:effectLst>
            <a:outerShdw blurRad="114300" dist="152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en-US" sz="1200" dirty="0" err="1" smtClean="0">
                <a:solidFill>
                  <a:schemeClr val="bg1"/>
                </a:solidFill>
                <a:latin typeface="+mn-lt"/>
              </a:rPr>
              <a:t>Elektrotehni</a:t>
            </a:r>
            <a:r>
              <a:rPr lang="sr-Latn-CS" sz="1200" dirty="0" smtClean="0">
                <a:solidFill>
                  <a:schemeClr val="bg1"/>
                </a:solidFill>
                <a:latin typeface="+mn-lt"/>
              </a:rPr>
              <a:t>čki fakultet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56792"/>
            <a:ext cx="7772400" cy="8382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71563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E382462-58F5-4AF1-B2C8-34C3A798C9B3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11430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A9225B-5FBF-4A8F-BA4F-6A8FA66FB71C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45E72D8-5A30-40BA-A891-6D25B9D0C85E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62DD37-00E6-4BA2-8FAE-5015CEEA24B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169D18-AA7D-4EA9-930C-DE75F4BB7148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661B97-B221-4B52-B165-E619CFB13CA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554288" y="6254750"/>
            <a:ext cx="40211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04A64-7521-468A-A8DB-617E2A72A98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1200" b="1" smtClean="0">
                <a:solidFill>
                  <a:schemeClr val="bg1"/>
                </a:solidFill>
              </a:rPr>
              <a:t>Aleksandar Milinković</a:t>
            </a:r>
            <a:endParaRPr lang="en-US" sz="1200" b="1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1200" dirty="0" smtClean="0">
                <a:solidFill>
                  <a:schemeClr val="bg1"/>
                </a:solidFill>
                <a:latin typeface="+mn-lt"/>
              </a:rPr>
              <a:t>Elektrotehnički fakultet</a:t>
            </a: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/>
            </a:lvl1pPr>
            <a:lvl2pPr>
              <a:buSzPct val="60000"/>
              <a:buFontTx/>
              <a:buBlip>
                <a:blip r:embed="rId3"/>
              </a:buBlip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61C1A1-0B52-4644-A08A-16DB80329DA6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948264" y="6073551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50D3EBB-A21E-4DDD-919B-77CA84691E20}" type="slidenum">
              <a:rPr 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‹#›</a:t>
            </a:fld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/16</a:t>
            </a:r>
            <a:endParaRPr lang="en-US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4F6D5-A8AE-4D31-8677-B963C59C5EC9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FBC0C-BC49-4694-AD50-406C9E08073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267200" cy="50593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80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2F8B627-8D19-455B-A8E9-CB2307D988D8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CC81195-F2FC-43A2-A1E6-8E506AE438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71563" y="6488113"/>
            <a:ext cx="3500437" cy="369887"/>
          </a:xfrm>
          <a:prstGeom prst="rect">
            <a:avLst/>
          </a:prstGeom>
          <a:noFill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041775" cy="4449763"/>
          </a:xfrm>
        </p:spPr>
        <p:txBody>
          <a:bodyPr/>
          <a:lstStyle>
            <a:lvl1pPr>
              <a:buSzPct val="60000"/>
              <a:buFontTx/>
              <a:buBlip>
                <a:blip r:embed="rId2"/>
              </a:buBlip>
              <a:defRPr sz="2400"/>
            </a:lvl1pPr>
            <a:lvl2pPr>
              <a:buSzPct val="60000"/>
              <a:buFontTx/>
              <a:buBlip>
                <a:blip r:embed="rId2"/>
              </a:buBlip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2B5232F-24CA-4406-AB87-9199FD7EF885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4D3960F-118F-4061-914F-6DC6D5AE8E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76200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rgbClr val="3333B2"/>
              </a:gs>
            </a:gsLst>
            <a:lin ang="10800000" scaled="1"/>
            <a:tileRect/>
          </a:gradFill>
          <a:ln>
            <a:noFill/>
          </a:ln>
          <a:effectLst>
            <a:outerShdw blurRad="50800" dist="88900" dir="54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762000"/>
          </a:xfrm>
        </p:spPr>
        <p:txBody>
          <a:bodyPr/>
          <a:lstStyle>
            <a:lvl1pPr marL="182880" algn="l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D13ADDC-9902-42C5-AC14-9649ACB480D3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FBF8535-7C1E-4CFD-996A-4A7398625E1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6477000"/>
            <a:ext cx="4572000" cy="381000"/>
          </a:xfrm>
          <a:prstGeom prst="rect">
            <a:avLst/>
          </a:prstGeom>
          <a:solidFill>
            <a:srgbClr val="333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77000"/>
            <a:ext cx="4572000" cy="381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66800" y="6477000"/>
            <a:ext cx="3505200" cy="381000"/>
          </a:xfrm>
        </p:spPr>
        <p:txBody>
          <a:bodyPr anchor="ctr">
            <a:normAutofit/>
          </a:bodyPr>
          <a:lstStyle>
            <a:lvl1pPr algn="r">
              <a:buNone/>
              <a:defRPr lang="en-US" sz="1200" kern="1200" baseline="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>
            <a:off x="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2703B2-DACC-4081-A09C-8BCDA9CBF7EF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5"/>
          </p:nvPr>
        </p:nvSpPr>
        <p:spPr>
          <a:xfrm>
            <a:off x="4572000" y="6492875"/>
            <a:ext cx="3505200" cy="365125"/>
          </a:xfrm>
        </p:spPr>
        <p:txBody>
          <a:bodyPr/>
          <a:lstStyle>
            <a:lvl1pPr algn="l"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6"/>
          </p:nvPr>
        </p:nvSpPr>
        <p:spPr>
          <a:xfrm>
            <a:off x="8077200" y="6492875"/>
            <a:ext cx="1066800" cy="365125"/>
          </a:xfrm>
        </p:spPr>
        <p:txBody>
          <a:bodyPr/>
          <a:lstStyle>
            <a:lvl1pPr>
              <a:defRPr baseline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858314-BDAE-4272-8724-EE6131D4412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FB8FF5-92B1-43B2-B082-2EF8FAB1A6BC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43D448-2A38-4546-840F-BA495C2C0F1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C70FCD-F72C-49F2-BCD6-1DEFDB5817F7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610981-04CB-4CC9-9E54-1E3433FB593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0F7867-8A53-478A-BCE7-1293156AE6D8}" type="datetime1">
              <a:rPr lang="en-US" smtClean="0"/>
              <a:pPr>
                <a:defRPr/>
              </a:pPr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69C111-EC18-430E-85C7-1927B64FEB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5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9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82.wmf"/><Relationship Id="rId18" Type="http://schemas.openxmlformats.org/officeDocument/2006/relationships/oleObject" Target="../embeddings/oleObject82.bin"/><Relationship Id="rId26" Type="http://schemas.openxmlformats.org/officeDocument/2006/relationships/oleObject" Target="../embeddings/oleObject86.bin"/><Relationship Id="rId39" Type="http://schemas.openxmlformats.org/officeDocument/2006/relationships/image" Target="../media/image95.wmf"/><Relationship Id="rId21" Type="http://schemas.openxmlformats.org/officeDocument/2006/relationships/image" Target="../media/image86.wmf"/><Relationship Id="rId34" Type="http://schemas.openxmlformats.org/officeDocument/2006/relationships/oleObject" Target="../embeddings/oleObject90.bin"/><Relationship Id="rId42" Type="http://schemas.openxmlformats.org/officeDocument/2006/relationships/oleObject" Target="../embeddings/oleObject94.bin"/><Relationship Id="rId47" Type="http://schemas.openxmlformats.org/officeDocument/2006/relationships/image" Target="../media/image99.wmf"/><Relationship Id="rId50" Type="http://schemas.openxmlformats.org/officeDocument/2006/relationships/oleObject" Target="../embeddings/oleObject98.bin"/><Relationship Id="rId55" Type="http://schemas.openxmlformats.org/officeDocument/2006/relationships/image" Target="../media/image103.wmf"/><Relationship Id="rId63" Type="http://schemas.openxmlformats.org/officeDocument/2006/relationships/image" Target="../media/image107.wmf"/><Relationship Id="rId68" Type="http://schemas.openxmlformats.org/officeDocument/2006/relationships/oleObject" Target="../embeddings/oleObject107.bin"/><Relationship Id="rId76" Type="http://schemas.openxmlformats.org/officeDocument/2006/relationships/oleObject" Target="../embeddings/oleObject111.bin"/><Relationship Id="rId84" Type="http://schemas.openxmlformats.org/officeDocument/2006/relationships/image" Target="../media/image119.png"/><Relationship Id="rId7" Type="http://schemas.openxmlformats.org/officeDocument/2006/relationships/image" Target="../media/image79.wmf"/><Relationship Id="rId71" Type="http://schemas.openxmlformats.org/officeDocument/2006/relationships/image" Target="../media/image1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1.bin"/><Relationship Id="rId29" Type="http://schemas.openxmlformats.org/officeDocument/2006/relationships/image" Target="../media/image90.wmf"/><Relationship Id="rId11" Type="http://schemas.openxmlformats.org/officeDocument/2006/relationships/image" Target="../media/image81.wmf"/><Relationship Id="rId24" Type="http://schemas.openxmlformats.org/officeDocument/2006/relationships/oleObject" Target="../embeddings/oleObject85.bin"/><Relationship Id="rId32" Type="http://schemas.openxmlformats.org/officeDocument/2006/relationships/oleObject" Target="../embeddings/oleObject89.bin"/><Relationship Id="rId37" Type="http://schemas.openxmlformats.org/officeDocument/2006/relationships/image" Target="../media/image94.wmf"/><Relationship Id="rId40" Type="http://schemas.openxmlformats.org/officeDocument/2006/relationships/oleObject" Target="../embeddings/oleObject93.bin"/><Relationship Id="rId45" Type="http://schemas.openxmlformats.org/officeDocument/2006/relationships/image" Target="../media/image98.wmf"/><Relationship Id="rId53" Type="http://schemas.openxmlformats.org/officeDocument/2006/relationships/image" Target="../media/image102.wmf"/><Relationship Id="rId58" Type="http://schemas.openxmlformats.org/officeDocument/2006/relationships/oleObject" Target="../embeddings/oleObject102.bin"/><Relationship Id="rId66" Type="http://schemas.openxmlformats.org/officeDocument/2006/relationships/oleObject" Target="../embeddings/oleObject106.bin"/><Relationship Id="rId74" Type="http://schemas.openxmlformats.org/officeDocument/2006/relationships/oleObject" Target="../embeddings/oleObject110.bin"/><Relationship Id="rId79" Type="http://schemas.openxmlformats.org/officeDocument/2006/relationships/image" Target="../media/image115.wmf"/><Relationship Id="rId5" Type="http://schemas.openxmlformats.org/officeDocument/2006/relationships/image" Target="../media/image78.wmf"/><Relationship Id="rId61" Type="http://schemas.openxmlformats.org/officeDocument/2006/relationships/image" Target="../media/image106.wmf"/><Relationship Id="rId82" Type="http://schemas.openxmlformats.org/officeDocument/2006/relationships/oleObject" Target="../embeddings/oleObject114.bin"/><Relationship Id="rId10" Type="http://schemas.openxmlformats.org/officeDocument/2006/relationships/oleObject" Target="../embeddings/oleObject78.bin"/><Relationship Id="rId19" Type="http://schemas.openxmlformats.org/officeDocument/2006/relationships/image" Target="../media/image85.wmf"/><Relationship Id="rId31" Type="http://schemas.openxmlformats.org/officeDocument/2006/relationships/image" Target="../media/image91.wmf"/><Relationship Id="rId44" Type="http://schemas.openxmlformats.org/officeDocument/2006/relationships/oleObject" Target="../embeddings/oleObject95.bin"/><Relationship Id="rId52" Type="http://schemas.openxmlformats.org/officeDocument/2006/relationships/oleObject" Target="../embeddings/oleObject99.bin"/><Relationship Id="rId60" Type="http://schemas.openxmlformats.org/officeDocument/2006/relationships/oleObject" Target="../embeddings/oleObject103.bin"/><Relationship Id="rId65" Type="http://schemas.openxmlformats.org/officeDocument/2006/relationships/image" Target="../media/image108.wmf"/><Relationship Id="rId73" Type="http://schemas.openxmlformats.org/officeDocument/2006/relationships/image" Target="../media/image112.wmf"/><Relationship Id="rId78" Type="http://schemas.openxmlformats.org/officeDocument/2006/relationships/oleObject" Target="../embeddings/oleObject112.bin"/><Relationship Id="rId81" Type="http://schemas.openxmlformats.org/officeDocument/2006/relationships/image" Target="../media/image116.wmf"/><Relationship Id="rId4" Type="http://schemas.openxmlformats.org/officeDocument/2006/relationships/oleObject" Target="../embeddings/oleObject75.bin"/><Relationship Id="rId9" Type="http://schemas.openxmlformats.org/officeDocument/2006/relationships/image" Target="../media/image80.wmf"/><Relationship Id="rId14" Type="http://schemas.openxmlformats.org/officeDocument/2006/relationships/oleObject" Target="../embeddings/oleObject80.bin"/><Relationship Id="rId22" Type="http://schemas.openxmlformats.org/officeDocument/2006/relationships/oleObject" Target="../embeddings/oleObject84.bin"/><Relationship Id="rId27" Type="http://schemas.openxmlformats.org/officeDocument/2006/relationships/image" Target="../media/image89.wmf"/><Relationship Id="rId30" Type="http://schemas.openxmlformats.org/officeDocument/2006/relationships/oleObject" Target="../embeddings/oleObject88.bin"/><Relationship Id="rId35" Type="http://schemas.openxmlformats.org/officeDocument/2006/relationships/image" Target="../media/image93.wmf"/><Relationship Id="rId43" Type="http://schemas.openxmlformats.org/officeDocument/2006/relationships/image" Target="../media/image97.wmf"/><Relationship Id="rId48" Type="http://schemas.openxmlformats.org/officeDocument/2006/relationships/oleObject" Target="../embeddings/oleObject97.bin"/><Relationship Id="rId56" Type="http://schemas.openxmlformats.org/officeDocument/2006/relationships/oleObject" Target="../embeddings/oleObject101.bin"/><Relationship Id="rId64" Type="http://schemas.openxmlformats.org/officeDocument/2006/relationships/oleObject" Target="../embeddings/oleObject105.bin"/><Relationship Id="rId69" Type="http://schemas.openxmlformats.org/officeDocument/2006/relationships/image" Target="../media/image110.wmf"/><Relationship Id="rId77" Type="http://schemas.openxmlformats.org/officeDocument/2006/relationships/image" Target="../media/image114.wmf"/><Relationship Id="rId8" Type="http://schemas.openxmlformats.org/officeDocument/2006/relationships/oleObject" Target="../embeddings/oleObject77.bin"/><Relationship Id="rId51" Type="http://schemas.openxmlformats.org/officeDocument/2006/relationships/image" Target="../media/image101.wmf"/><Relationship Id="rId72" Type="http://schemas.openxmlformats.org/officeDocument/2006/relationships/oleObject" Target="../embeddings/oleObject109.bin"/><Relationship Id="rId80" Type="http://schemas.openxmlformats.org/officeDocument/2006/relationships/oleObject" Target="../embeddings/oleObject113.bin"/><Relationship Id="rId3" Type="http://schemas.openxmlformats.org/officeDocument/2006/relationships/image" Target="../media/image118.png"/><Relationship Id="rId12" Type="http://schemas.openxmlformats.org/officeDocument/2006/relationships/oleObject" Target="../embeddings/oleObject79.bin"/><Relationship Id="rId17" Type="http://schemas.openxmlformats.org/officeDocument/2006/relationships/image" Target="../media/image84.wmf"/><Relationship Id="rId25" Type="http://schemas.openxmlformats.org/officeDocument/2006/relationships/image" Target="../media/image88.wmf"/><Relationship Id="rId33" Type="http://schemas.openxmlformats.org/officeDocument/2006/relationships/image" Target="../media/image92.wmf"/><Relationship Id="rId38" Type="http://schemas.openxmlformats.org/officeDocument/2006/relationships/oleObject" Target="../embeddings/oleObject92.bin"/><Relationship Id="rId46" Type="http://schemas.openxmlformats.org/officeDocument/2006/relationships/oleObject" Target="../embeddings/oleObject96.bin"/><Relationship Id="rId59" Type="http://schemas.openxmlformats.org/officeDocument/2006/relationships/image" Target="../media/image105.wmf"/><Relationship Id="rId67" Type="http://schemas.openxmlformats.org/officeDocument/2006/relationships/image" Target="../media/image109.wmf"/><Relationship Id="rId20" Type="http://schemas.openxmlformats.org/officeDocument/2006/relationships/oleObject" Target="../embeddings/oleObject83.bin"/><Relationship Id="rId41" Type="http://schemas.openxmlformats.org/officeDocument/2006/relationships/image" Target="../media/image96.wmf"/><Relationship Id="rId54" Type="http://schemas.openxmlformats.org/officeDocument/2006/relationships/oleObject" Target="../embeddings/oleObject100.bin"/><Relationship Id="rId62" Type="http://schemas.openxmlformats.org/officeDocument/2006/relationships/oleObject" Target="../embeddings/oleObject104.bin"/><Relationship Id="rId70" Type="http://schemas.openxmlformats.org/officeDocument/2006/relationships/oleObject" Target="../embeddings/oleObject108.bin"/><Relationship Id="rId75" Type="http://schemas.openxmlformats.org/officeDocument/2006/relationships/image" Target="../media/image113.wmf"/><Relationship Id="rId83" Type="http://schemas.openxmlformats.org/officeDocument/2006/relationships/image" Target="../media/image117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6.bin"/><Relationship Id="rId15" Type="http://schemas.openxmlformats.org/officeDocument/2006/relationships/image" Target="../media/image83.wmf"/><Relationship Id="rId23" Type="http://schemas.openxmlformats.org/officeDocument/2006/relationships/image" Target="../media/image87.wmf"/><Relationship Id="rId28" Type="http://schemas.openxmlformats.org/officeDocument/2006/relationships/oleObject" Target="../embeddings/oleObject87.bin"/><Relationship Id="rId36" Type="http://schemas.openxmlformats.org/officeDocument/2006/relationships/oleObject" Target="../embeddings/oleObject91.bin"/><Relationship Id="rId49" Type="http://schemas.openxmlformats.org/officeDocument/2006/relationships/image" Target="../media/image100.wmf"/><Relationship Id="rId57" Type="http://schemas.openxmlformats.org/officeDocument/2006/relationships/image" Target="../media/image10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13" Type="http://schemas.openxmlformats.org/officeDocument/2006/relationships/oleObject" Target="../embeddings/oleObject120.bin"/><Relationship Id="rId18" Type="http://schemas.openxmlformats.org/officeDocument/2006/relationships/image" Target="../media/image127.wmf"/><Relationship Id="rId26" Type="http://schemas.openxmlformats.org/officeDocument/2006/relationships/image" Target="../media/image131.wmf"/><Relationship Id="rId39" Type="http://schemas.openxmlformats.org/officeDocument/2006/relationships/oleObject" Target="../embeddings/oleObject133.bin"/><Relationship Id="rId3" Type="http://schemas.openxmlformats.org/officeDocument/2006/relationships/notesSlide" Target="../notesSlides/notesSlide1.xml"/><Relationship Id="rId21" Type="http://schemas.openxmlformats.org/officeDocument/2006/relationships/oleObject" Target="../embeddings/oleObject124.bin"/><Relationship Id="rId34" Type="http://schemas.openxmlformats.org/officeDocument/2006/relationships/image" Target="../media/image135.wmf"/><Relationship Id="rId42" Type="http://schemas.openxmlformats.org/officeDocument/2006/relationships/image" Target="../media/image139.wmf"/><Relationship Id="rId7" Type="http://schemas.openxmlformats.org/officeDocument/2006/relationships/oleObject" Target="../embeddings/oleObject117.bin"/><Relationship Id="rId12" Type="http://schemas.openxmlformats.org/officeDocument/2006/relationships/image" Target="../media/image124.wmf"/><Relationship Id="rId17" Type="http://schemas.openxmlformats.org/officeDocument/2006/relationships/oleObject" Target="../embeddings/oleObject122.bin"/><Relationship Id="rId25" Type="http://schemas.openxmlformats.org/officeDocument/2006/relationships/oleObject" Target="../embeddings/oleObject126.bin"/><Relationship Id="rId33" Type="http://schemas.openxmlformats.org/officeDocument/2006/relationships/oleObject" Target="../embeddings/oleObject130.bin"/><Relationship Id="rId38" Type="http://schemas.openxmlformats.org/officeDocument/2006/relationships/image" Target="../media/image13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6.wmf"/><Relationship Id="rId20" Type="http://schemas.openxmlformats.org/officeDocument/2006/relationships/image" Target="../media/image128.wmf"/><Relationship Id="rId29" Type="http://schemas.openxmlformats.org/officeDocument/2006/relationships/oleObject" Target="../embeddings/oleObject128.bin"/><Relationship Id="rId41" Type="http://schemas.openxmlformats.org/officeDocument/2006/relationships/oleObject" Target="../embeddings/oleObject134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19.bin"/><Relationship Id="rId24" Type="http://schemas.openxmlformats.org/officeDocument/2006/relationships/image" Target="../media/image130.wmf"/><Relationship Id="rId32" Type="http://schemas.openxmlformats.org/officeDocument/2006/relationships/image" Target="../media/image134.wmf"/><Relationship Id="rId37" Type="http://schemas.openxmlformats.org/officeDocument/2006/relationships/oleObject" Target="../embeddings/oleObject132.bin"/><Relationship Id="rId40" Type="http://schemas.openxmlformats.org/officeDocument/2006/relationships/image" Target="../media/image138.wmf"/><Relationship Id="rId45" Type="http://schemas.openxmlformats.org/officeDocument/2006/relationships/image" Target="../media/image77.png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1.bin"/><Relationship Id="rId23" Type="http://schemas.openxmlformats.org/officeDocument/2006/relationships/oleObject" Target="../embeddings/oleObject125.bin"/><Relationship Id="rId28" Type="http://schemas.openxmlformats.org/officeDocument/2006/relationships/image" Target="../media/image132.wmf"/><Relationship Id="rId36" Type="http://schemas.openxmlformats.org/officeDocument/2006/relationships/image" Target="../media/image136.wmf"/><Relationship Id="rId10" Type="http://schemas.openxmlformats.org/officeDocument/2006/relationships/image" Target="../media/image123.wmf"/><Relationship Id="rId19" Type="http://schemas.openxmlformats.org/officeDocument/2006/relationships/oleObject" Target="../embeddings/oleObject123.bin"/><Relationship Id="rId31" Type="http://schemas.openxmlformats.org/officeDocument/2006/relationships/oleObject" Target="../embeddings/oleObject129.bin"/><Relationship Id="rId44" Type="http://schemas.openxmlformats.org/officeDocument/2006/relationships/image" Target="../media/image140.wmf"/><Relationship Id="rId4" Type="http://schemas.openxmlformats.org/officeDocument/2006/relationships/image" Target="../media/image118.png"/><Relationship Id="rId9" Type="http://schemas.openxmlformats.org/officeDocument/2006/relationships/oleObject" Target="../embeddings/oleObject118.bin"/><Relationship Id="rId14" Type="http://schemas.openxmlformats.org/officeDocument/2006/relationships/image" Target="../media/image125.wmf"/><Relationship Id="rId22" Type="http://schemas.openxmlformats.org/officeDocument/2006/relationships/image" Target="../media/image129.wmf"/><Relationship Id="rId27" Type="http://schemas.openxmlformats.org/officeDocument/2006/relationships/oleObject" Target="../embeddings/oleObject127.bin"/><Relationship Id="rId30" Type="http://schemas.openxmlformats.org/officeDocument/2006/relationships/image" Target="../media/image133.wmf"/><Relationship Id="rId35" Type="http://schemas.openxmlformats.org/officeDocument/2006/relationships/oleObject" Target="../embeddings/oleObject131.bin"/><Relationship Id="rId43" Type="http://schemas.openxmlformats.org/officeDocument/2006/relationships/oleObject" Target="../embeddings/oleObject13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13" Type="http://schemas.openxmlformats.org/officeDocument/2006/relationships/oleObject" Target="../embeddings/oleObject141.bin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38.bin"/><Relationship Id="rId12" Type="http://schemas.openxmlformats.org/officeDocument/2006/relationships/image" Target="../media/image144.wmf"/><Relationship Id="rId17" Type="http://schemas.openxmlformats.org/officeDocument/2006/relationships/image" Target="../media/image14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2.bin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42.wmf"/><Relationship Id="rId11" Type="http://schemas.openxmlformats.org/officeDocument/2006/relationships/oleObject" Target="../embeddings/oleObject140.bin"/><Relationship Id="rId5" Type="http://schemas.openxmlformats.org/officeDocument/2006/relationships/oleObject" Target="../embeddings/oleObject137.bin"/><Relationship Id="rId15" Type="http://schemas.openxmlformats.org/officeDocument/2006/relationships/image" Target="../media/image1.gif"/><Relationship Id="rId10" Type="http://schemas.openxmlformats.org/officeDocument/2006/relationships/image" Target="../media/image120.wmf"/><Relationship Id="rId4" Type="http://schemas.openxmlformats.org/officeDocument/2006/relationships/image" Target="../media/image141.wmf"/><Relationship Id="rId9" Type="http://schemas.openxmlformats.org/officeDocument/2006/relationships/oleObject" Target="../embeddings/oleObject139.bin"/><Relationship Id="rId14" Type="http://schemas.openxmlformats.org/officeDocument/2006/relationships/image" Target="../media/image48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7.gif"/><Relationship Id="rId2" Type="http://schemas.openxmlformats.org/officeDocument/2006/relationships/image" Target="../media/image1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gif"/><Relationship Id="rId5" Type="http://schemas.openxmlformats.org/officeDocument/2006/relationships/image" Target="../media/image149.gif"/><Relationship Id="rId4" Type="http://schemas.openxmlformats.org/officeDocument/2006/relationships/image" Target="../media/image148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8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9.wmf"/><Relationship Id="rId26" Type="http://schemas.openxmlformats.org/officeDocument/2006/relationships/oleObject" Target="../embeddings/oleObject30.bin"/><Relationship Id="rId39" Type="http://schemas.openxmlformats.org/officeDocument/2006/relationships/image" Target="../media/image39.wmf"/><Relationship Id="rId3" Type="http://schemas.openxmlformats.org/officeDocument/2006/relationships/image" Target="../media/image8.png"/><Relationship Id="rId21" Type="http://schemas.openxmlformats.org/officeDocument/2006/relationships/oleObject" Target="../embeddings/oleObject27.bin"/><Relationship Id="rId34" Type="http://schemas.openxmlformats.org/officeDocument/2006/relationships/oleObject" Target="../embeddings/oleObject34.bin"/><Relationship Id="rId42" Type="http://schemas.openxmlformats.org/officeDocument/2006/relationships/oleObject" Target="../embeddings/oleObject38.bin"/><Relationship Id="rId47" Type="http://schemas.openxmlformats.org/officeDocument/2006/relationships/image" Target="../media/image43.wmf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5.bin"/><Relationship Id="rId25" Type="http://schemas.openxmlformats.org/officeDocument/2006/relationships/image" Target="../media/image32.wmf"/><Relationship Id="rId33" Type="http://schemas.openxmlformats.org/officeDocument/2006/relationships/image" Target="../media/image36.wmf"/><Relationship Id="rId38" Type="http://schemas.openxmlformats.org/officeDocument/2006/relationships/oleObject" Target="../embeddings/oleObject36.bin"/><Relationship Id="rId46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image" Target="../media/image34.wmf"/><Relationship Id="rId41" Type="http://schemas.openxmlformats.org/officeDocument/2006/relationships/image" Target="../media/image4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gif"/><Relationship Id="rId11" Type="http://schemas.openxmlformats.org/officeDocument/2006/relationships/oleObject" Target="../embeddings/oleObject22.bin"/><Relationship Id="rId24" Type="http://schemas.openxmlformats.org/officeDocument/2006/relationships/oleObject" Target="../embeddings/oleObject29.bin"/><Relationship Id="rId32" Type="http://schemas.openxmlformats.org/officeDocument/2006/relationships/oleObject" Target="../embeddings/oleObject33.bin"/><Relationship Id="rId37" Type="http://schemas.openxmlformats.org/officeDocument/2006/relationships/image" Target="../media/image38.wmf"/><Relationship Id="rId40" Type="http://schemas.openxmlformats.org/officeDocument/2006/relationships/oleObject" Target="../embeddings/oleObject37.bin"/><Relationship Id="rId45" Type="http://schemas.openxmlformats.org/officeDocument/2006/relationships/image" Target="../media/image42.wmf"/><Relationship Id="rId5" Type="http://schemas.openxmlformats.org/officeDocument/2006/relationships/image" Target="../media/image23.wmf"/><Relationship Id="rId15" Type="http://schemas.openxmlformats.org/officeDocument/2006/relationships/oleObject" Target="../embeddings/oleObject24.bin"/><Relationship Id="rId23" Type="http://schemas.openxmlformats.org/officeDocument/2006/relationships/oleObject" Target="../embeddings/oleObject28.bin"/><Relationship Id="rId28" Type="http://schemas.openxmlformats.org/officeDocument/2006/relationships/oleObject" Target="../embeddings/oleObject31.bin"/><Relationship Id="rId36" Type="http://schemas.openxmlformats.org/officeDocument/2006/relationships/oleObject" Target="../embeddings/oleObject35.bin"/><Relationship Id="rId49" Type="http://schemas.openxmlformats.org/officeDocument/2006/relationships/image" Target="../media/image44.wmf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6.bin"/><Relationship Id="rId31" Type="http://schemas.openxmlformats.org/officeDocument/2006/relationships/image" Target="../media/image35.wmf"/><Relationship Id="rId44" Type="http://schemas.openxmlformats.org/officeDocument/2006/relationships/oleObject" Target="../embeddings/oleObject39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image" Target="../media/image33.wmf"/><Relationship Id="rId30" Type="http://schemas.openxmlformats.org/officeDocument/2006/relationships/oleObject" Target="../embeddings/oleObject32.bin"/><Relationship Id="rId35" Type="http://schemas.openxmlformats.org/officeDocument/2006/relationships/image" Target="../media/image37.wmf"/><Relationship Id="rId43" Type="http://schemas.openxmlformats.org/officeDocument/2006/relationships/image" Target="../media/image41.wmf"/><Relationship Id="rId48" Type="http://schemas.openxmlformats.org/officeDocument/2006/relationships/oleObject" Target="../embeddings/oleObject41.bin"/><Relationship Id="rId8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7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9.wmf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5.bin"/><Relationship Id="rId26" Type="http://schemas.openxmlformats.org/officeDocument/2006/relationships/oleObject" Target="../embeddings/oleObject59.bin"/><Relationship Id="rId39" Type="http://schemas.openxmlformats.org/officeDocument/2006/relationships/image" Target="../media/image67.wmf"/><Relationship Id="rId21" Type="http://schemas.openxmlformats.org/officeDocument/2006/relationships/image" Target="../media/image58.wmf"/><Relationship Id="rId34" Type="http://schemas.openxmlformats.org/officeDocument/2006/relationships/oleObject" Target="../embeddings/oleObject63.bin"/><Relationship Id="rId42" Type="http://schemas.openxmlformats.org/officeDocument/2006/relationships/oleObject" Target="../embeddings/oleObject67.bin"/><Relationship Id="rId47" Type="http://schemas.openxmlformats.org/officeDocument/2006/relationships/image" Target="../media/image71.wmf"/><Relationship Id="rId50" Type="http://schemas.openxmlformats.org/officeDocument/2006/relationships/oleObject" Target="../embeddings/oleObject71.bin"/><Relationship Id="rId55" Type="http://schemas.openxmlformats.org/officeDocument/2006/relationships/image" Target="../media/image75.wmf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2.bin"/><Relationship Id="rId17" Type="http://schemas.openxmlformats.org/officeDocument/2006/relationships/image" Target="../media/image56.wmf"/><Relationship Id="rId25" Type="http://schemas.openxmlformats.org/officeDocument/2006/relationships/image" Target="../media/image60.wmf"/><Relationship Id="rId33" Type="http://schemas.openxmlformats.org/officeDocument/2006/relationships/image" Target="../media/image64.wmf"/><Relationship Id="rId38" Type="http://schemas.openxmlformats.org/officeDocument/2006/relationships/oleObject" Target="../embeddings/oleObject65.bin"/><Relationship Id="rId46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4.bin"/><Relationship Id="rId20" Type="http://schemas.openxmlformats.org/officeDocument/2006/relationships/oleObject" Target="../embeddings/oleObject56.bin"/><Relationship Id="rId29" Type="http://schemas.openxmlformats.org/officeDocument/2006/relationships/image" Target="../media/image62.wmf"/><Relationship Id="rId41" Type="http://schemas.openxmlformats.org/officeDocument/2006/relationships/image" Target="../media/image68.wmf"/><Relationship Id="rId54" Type="http://schemas.openxmlformats.org/officeDocument/2006/relationships/oleObject" Target="../embeddings/oleObject73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58.bin"/><Relationship Id="rId32" Type="http://schemas.openxmlformats.org/officeDocument/2006/relationships/oleObject" Target="../embeddings/oleObject62.bin"/><Relationship Id="rId37" Type="http://schemas.openxmlformats.org/officeDocument/2006/relationships/image" Target="../media/image66.wmf"/><Relationship Id="rId40" Type="http://schemas.openxmlformats.org/officeDocument/2006/relationships/oleObject" Target="../embeddings/oleObject66.bin"/><Relationship Id="rId45" Type="http://schemas.openxmlformats.org/officeDocument/2006/relationships/image" Target="../media/image70.wmf"/><Relationship Id="rId53" Type="http://schemas.openxmlformats.org/officeDocument/2006/relationships/image" Target="../media/image74.wmf"/><Relationship Id="rId58" Type="http://schemas.openxmlformats.org/officeDocument/2006/relationships/image" Target="../media/image77.png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23" Type="http://schemas.openxmlformats.org/officeDocument/2006/relationships/image" Target="../media/image59.wmf"/><Relationship Id="rId28" Type="http://schemas.openxmlformats.org/officeDocument/2006/relationships/oleObject" Target="../embeddings/oleObject60.bin"/><Relationship Id="rId36" Type="http://schemas.openxmlformats.org/officeDocument/2006/relationships/oleObject" Target="../embeddings/oleObject64.bin"/><Relationship Id="rId49" Type="http://schemas.openxmlformats.org/officeDocument/2006/relationships/image" Target="../media/image72.wmf"/><Relationship Id="rId57" Type="http://schemas.openxmlformats.org/officeDocument/2006/relationships/image" Target="../media/image76.wmf"/><Relationship Id="rId10" Type="http://schemas.openxmlformats.org/officeDocument/2006/relationships/oleObject" Target="../embeddings/oleObject51.bin"/><Relationship Id="rId19" Type="http://schemas.openxmlformats.org/officeDocument/2006/relationships/image" Target="../media/image57.wmf"/><Relationship Id="rId31" Type="http://schemas.openxmlformats.org/officeDocument/2006/relationships/image" Target="../media/image63.wmf"/><Relationship Id="rId44" Type="http://schemas.openxmlformats.org/officeDocument/2006/relationships/oleObject" Target="../embeddings/oleObject68.bin"/><Relationship Id="rId52" Type="http://schemas.openxmlformats.org/officeDocument/2006/relationships/oleObject" Target="../embeddings/oleObject72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3.bin"/><Relationship Id="rId22" Type="http://schemas.openxmlformats.org/officeDocument/2006/relationships/oleObject" Target="../embeddings/oleObject57.bin"/><Relationship Id="rId27" Type="http://schemas.openxmlformats.org/officeDocument/2006/relationships/image" Target="../media/image61.wmf"/><Relationship Id="rId30" Type="http://schemas.openxmlformats.org/officeDocument/2006/relationships/oleObject" Target="../embeddings/oleObject61.bin"/><Relationship Id="rId35" Type="http://schemas.openxmlformats.org/officeDocument/2006/relationships/image" Target="../media/image65.wmf"/><Relationship Id="rId43" Type="http://schemas.openxmlformats.org/officeDocument/2006/relationships/image" Target="../media/image69.wmf"/><Relationship Id="rId48" Type="http://schemas.openxmlformats.org/officeDocument/2006/relationships/oleObject" Target="../embeddings/oleObject70.bin"/><Relationship Id="rId56" Type="http://schemas.openxmlformats.org/officeDocument/2006/relationships/oleObject" Target="../embeddings/oleObject74.bin"/><Relationship Id="rId8" Type="http://schemas.openxmlformats.org/officeDocument/2006/relationships/oleObject" Target="../embeddings/oleObject50.bin"/><Relationship Id="rId51" Type="http://schemas.openxmlformats.org/officeDocument/2006/relationships/image" Target="../media/image73.wmf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Google-ov PageRank Algoritam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84800" y="28067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28067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483568" y="3573016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Aleksandar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Milinkovi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ć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Elektrotehni</a:t>
            </a:r>
            <a:r>
              <a:rPr kumimoji="0" lang="x-non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čki fakultet u 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Beogradu</a:t>
            </a: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amilinko@gmail.com</a:t>
            </a:r>
            <a:endParaRPr kumimoji="0" lang="sr-Latn-C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PageRank Algoritam – model </a:t>
            </a:r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938783"/>
            <a:ext cx="52578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574353" y="3736975"/>
          <a:ext cx="54959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Equation" r:id="rId4" imgW="3098520" imgH="1409400" progId="Equation.DSMT4">
                  <p:embed/>
                </p:oleObj>
              </mc:Choice>
              <mc:Fallback>
                <p:oleObj name="Equation" r:id="rId4" imgW="3098520" imgH="1409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3" y="3736975"/>
                        <a:ext cx="54959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42616" y="3736999"/>
          <a:ext cx="54276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9" name="Equation" r:id="rId6" imgW="3060360" imgH="1409400" progId="Equation.DSMT4">
                  <p:embed/>
                </p:oleObj>
              </mc:Choice>
              <mc:Fallback>
                <p:oleObj name="Equation" r:id="rId6" imgW="3060360" imgH="1409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616" y="3736999"/>
                        <a:ext cx="54276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552128" y="3736975"/>
          <a:ext cx="55181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0" name="Equation" r:id="rId8" imgW="3111480" imgH="1409400" progId="Equation.DSMT4">
                  <p:embed/>
                </p:oleObj>
              </mc:Choice>
              <mc:Fallback>
                <p:oleObj name="Equation" r:id="rId8" imgW="3111480" imgH="140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128" y="3736975"/>
                        <a:ext cx="55181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596578" y="3736975"/>
          <a:ext cx="54737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Equation" r:id="rId10" imgW="3085920" imgH="1409400" progId="Equation.DSMT4">
                  <p:embed/>
                </p:oleObj>
              </mc:Choice>
              <mc:Fallback>
                <p:oleObj name="Equation" r:id="rId10" imgW="3085920" imgH="1409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78" y="3736975"/>
                        <a:ext cx="54737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552128" y="3736975"/>
          <a:ext cx="55181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Equation" r:id="rId12" imgW="3111480" imgH="1409400" progId="Equation.DSMT4">
                  <p:embed/>
                </p:oleObj>
              </mc:Choice>
              <mc:Fallback>
                <p:oleObj name="Equation" r:id="rId12" imgW="3111480" imgH="1409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128" y="3736975"/>
                        <a:ext cx="55181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574353" y="3736975"/>
          <a:ext cx="54959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Equation" r:id="rId14" imgW="3098520" imgH="1409400" progId="Equation.DSMT4">
                  <p:embed/>
                </p:oleObj>
              </mc:Choice>
              <mc:Fallback>
                <p:oleObj name="Equation" r:id="rId14" imgW="3098520" imgH="1409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3" y="3736975"/>
                        <a:ext cx="54959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574353" y="3736999"/>
          <a:ext cx="54959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4" name="Equation" r:id="rId16" imgW="3098520" imgH="1409400" progId="Equation.DSMT4">
                  <p:embed/>
                </p:oleObj>
              </mc:Choice>
              <mc:Fallback>
                <p:oleObj name="Equation" r:id="rId16" imgW="3098520" imgH="1409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3" y="3736999"/>
                        <a:ext cx="54959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550540" y="3736975"/>
          <a:ext cx="551973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18" imgW="3111480" imgH="1409400" progId="Equation.DSMT4">
                  <p:embed/>
                </p:oleObj>
              </mc:Choice>
              <mc:Fallback>
                <p:oleObj name="Equation" r:id="rId18" imgW="3111480" imgH="1409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540" y="3736975"/>
                        <a:ext cx="551973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594990" y="3736975"/>
          <a:ext cx="54752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20" imgW="3085920" imgH="1409400" progId="Equation.DSMT4">
                  <p:embed/>
                </p:oleObj>
              </mc:Choice>
              <mc:Fallback>
                <p:oleObj name="Equation" r:id="rId20" imgW="3085920" imgH="1409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990" y="3736975"/>
                        <a:ext cx="54752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571178" y="3736975"/>
          <a:ext cx="54991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22" imgW="3098520" imgH="1409400" progId="Equation.DSMT4">
                  <p:embed/>
                </p:oleObj>
              </mc:Choice>
              <mc:Fallback>
                <p:oleObj name="Equation" r:id="rId22" imgW="3098520" imgH="1409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178" y="3736975"/>
                        <a:ext cx="54991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8" name="Object 14"/>
          <p:cNvGraphicFramePr>
            <a:graphicFrameLocks noChangeAspect="1"/>
          </p:cNvGraphicFramePr>
          <p:nvPr/>
        </p:nvGraphicFramePr>
        <p:xfrm>
          <a:off x="439986" y="3736975"/>
          <a:ext cx="57023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quation" r:id="rId24" imgW="3213000" imgH="1409400" progId="Equation.DSMT4">
                  <p:embed/>
                </p:oleObj>
              </mc:Choice>
              <mc:Fallback>
                <p:oleObj name="Equation" r:id="rId24" imgW="3213000" imgH="1409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6" y="3736975"/>
                        <a:ext cx="57023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9" name="Object 15"/>
          <p:cNvGraphicFramePr>
            <a:graphicFrameLocks noChangeAspect="1"/>
          </p:cNvGraphicFramePr>
          <p:nvPr/>
        </p:nvGraphicFramePr>
        <p:xfrm>
          <a:off x="453654" y="3736975"/>
          <a:ext cx="56578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Equation" r:id="rId26" imgW="3187440" imgH="1409400" progId="Equation.DSMT4">
                  <p:embed/>
                </p:oleObj>
              </mc:Choice>
              <mc:Fallback>
                <p:oleObj name="Equation" r:id="rId26" imgW="3187440" imgH="1409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54" y="3736975"/>
                        <a:ext cx="56578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0" name="Object 16"/>
          <p:cNvGraphicFramePr>
            <a:graphicFrameLocks noChangeAspect="1"/>
          </p:cNvGraphicFramePr>
          <p:nvPr/>
        </p:nvGraphicFramePr>
        <p:xfrm>
          <a:off x="439986" y="3736975"/>
          <a:ext cx="57023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0" name="Equation" r:id="rId28" imgW="3213000" imgH="1409400" progId="Equation.DSMT4">
                  <p:embed/>
                </p:oleObj>
              </mc:Choice>
              <mc:Fallback>
                <p:oleObj name="Equation" r:id="rId28" imgW="3213000" imgH="1409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6" y="3736975"/>
                        <a:ext cx="57023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1" name="Object 17"/>
          <p:cNvGraphicFramePr>
            <a:graphicFrameLocks noChangeAspect="1"/>
          </p:cNvGraphicFramePr>
          <p:nvPr/>
        </p:nvGraphicFramePr>
        <p:xfrm>
          <a:off x="453654" y="3736975"/>
          <a:ext cx="56800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1" name="Equation" r:id="rId30" imgW="3200400" imgH="1409400" progId="Equation.DSMT4">
                  <p:embed/>
                </p:oleObj>
              </mc:Choice>
              <mc:Fallback>
                <p:oleObj name="Equation" r:id="rId30" imgW="3200400" imgH="14094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54" y="3736975"/>
                        <a:ext cx="568007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2" name="Object 18"/>
          <p:cNvGraphicFramePr>
            <a:graphicFrameLocks noChangeAspect="1"/>
          </p:cNvGraphicFramePr>
          <p:nvPr/>
        </p:nvGraphicFramePr>
        <p:xfrm>
          <a:off x="439986" y="3736975"/>
          <a:ext cx="57023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2" name="Equation" r:id="rId32" imgW="3213000" imgH="1409400" progId="Equation.DSMT4">
                  <p:embed/>
                </p:oleObj>
              </mc:Choice>
              <mc:Fallback>
                <p:oleObj name="Equation" r:id="rId32" imgW="3213000" imgH="1409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6" y="3736975"/>
                        <a:ext cx="57023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3" name="Object 19"/>
          <p:cNvGraphicFramePr>
            <a:graphicFrameLocks noChangeAspect="1"/>
          </p:cNvGraphicFramePr>
          <p:nvPr/>
        </p:nvGraphicFramePr>
        <p:xfrm>
          <a:off x="453654" y="3736975"/>
          <a:ext cx="56800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3" name="Equation" r:id="rId34" imgW="3200400" imgH="1409400" progId="Equation.DSMT4">
                  <p:embed/>
                </p:oleObj>
              </mc:Choice>
              <mc:Fallback>
                <p:oleObj name="Equation" r:id="rId34" imgW="3200400" imgH="1409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54" y="3736975"/>
                        <a:ext cx="568007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4" name="Object 20"/>
          <p:cNvGraphicFramePr>
            <a:graphicFrameLocks noChangeAspect="1"/>
          </p:cNvGraphicFramePr>
          <p:nvPr/>
        </p:nvGraphicFramePr>
        <p:xfrm>
          <a:off x="439986" y="3736975"/>
          <a:ext cx="57023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4" name="Equation" r:id="rId36" imgW="3213000" imgH="1409400" progId="Equation.DSMT4">
                  <p:embed/>
                </p:oleObj>
              </mc:Choice>
              <mc:Fallback>
                <p:oleObj name="Equation" r:id="rId36" imgW="3213000" imgH="1409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6" y="3736975"/>
                        <a:ext cx="57023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5" name="Object 21"/>
          <p:cNvGraphicFramePr>
            <a:graphicFrameLocks noChangeAspect="1"/>
          </p:cNvGraphicFramePr>
          <p:nvPr/>
        </p:nvGraphicFramePr>
        <p:xfrm>
          <a:off x="439986" y="3736999"/>
          <a:ext cx="57023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5" name="Equation" r:id="rId38" imgW="3213000" imgH="1409400" progId="Equation.DSMT4">
                  <p:embed/>
                </p:oleObj>
              </mc:Choice>
              <mc:Fallback>
                <p:oleObj name="Equation" r:id="rId38" imgW="3213000" imgH="14094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6" y="3736999"/>
                        <a:ext cx="57023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6" name="Object 22"/>
          <p:cNvGraphicFramePr>
            <a:graphicFrameLocks noChangeAspect="1"/>
          </p:cNvGraphicFramePr>
          <p:nvPr/>
        </p:nvGraphicFramePr>
        <p:xfrm>
          <a:off x="453654" y="3736975"/>
          <a:ext cx="56800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6" name="Equation" r:id="rId40" imgW="3200400" imgH="1409400" progId="Equation.DSMT4">
                  <p:embed/>
                </p:oleObj>
              </mc:Choice>
              <mc:Fallback>
                <p:oleObj name="Equation" r:id="rId40" imgW="3200400" imgH="1409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654" y="3736975"/>
                        <a:ext cx="568007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7" name="Object 23"/>
          <p:cNvGraphicFramePr>
            <a:graphicFrameLocks noChangeAspect="1"/>
          </p:cNvGraphicFramePr>
          <p:nvPr/>
        </p:nvGraphicFramePr>
        <p:xfrm>
          <a:off x="439986" y="3736975"/>
          <a:ext cx="57023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7" name="Equation" r:id="rId42" imgW="3213000" imgH="1409400" progId="Equation.DSMT4">
                  <p:embed/>
                </p:oleObj>
              </mc:Choice>
              <mc:Fallback>
                <p:oleObj name="Equation" r:id="rId42" imgW="3213000" imgH="14094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6" y="3736975"/>
                        <a:ext cx="57023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8" name="Object 24"/>
          <p:cNvGraphicFramePr>
            <a:graphicFrameLocks noChangeAspect="1"/>
          </p:cNvGraphicFramePr>
          <p:nvPr/>
        </p:nvGraphicFramePr>
        <p:xfrm>
          <a:off x="395536" y="3736975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Equation" r:id="rId44" imgW="3238200" imgH="1409400" progId="Equation.DSMT4">
                  <p:embed/>
                </p:oleObj>
              </mc:Choice>
              <mc:Fallback>
                <p:oleObj name="Equation" r:id="rId44" imgW="3238200" imgH="14094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75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9" name="Object 25"/>
          <p:cNvGraphicFramePr>
            <a:graphicFrameLocks noChangeAspect="1"/>
          </p:cNvGraphicFramePr>
          <p:nvPr/>
        </p:nvGraphicFramePr>
        <p:xfrm>
          <a:off x="417761" y="3736975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quation" r:id="rId46" imgW="3225600" imgH="1409400" progId="Equation.DSMT4">
                  <p:embed/>
                </p:oleObj>
              </mc:Choice>
              <mc:Fallback>
                <p:oleObj name="Equation" r:id="rId46" imgW="3225600" imgH="14094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75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0" name="Object 26"/>
          <p:cNvGraphicFramePr>
            <a:graphicFrameLocks noChangeAspect="1"/>
          </p:cNvGraphicFramePr>
          <p:nvPr/>
        </p:nvGraphicFramePr>
        <p:xfrm>
          <a:off x="395536" y="3736999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0" name="Equation" r:id="rId48" imgW="3238200" imgH="1409400" progId="Equation.DSMT4">
                  <p:embed/>
                </p:oleObj>
              </mc:Choice>
              <mc:Fallback>
                <p:oleObj name="Equation" r:id="rId48" imgW="3238200" imgH="1409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99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1" name="Object 27"/>
          <p:cNvGraphicFramePr>
            <a:graphicFrameLocks noChangeAspect="1"/>
          </p:cNvGraphicFramePr>
          <p:nvPr/>
        </p:nvGraphicFramePr>
        <p:xfrm>
          <a:off x="417761" y="3736975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1" name="Equation" r:id="rId50" imgW="3225600" imgH="1409400" progId="Equation.DSMT4">
                  <p:embed/>
                </p:oleObj>
              </mc:Choice>
              <mc:Fallback>
                <p:oleObj name="Equation" r:id="rId50" imgW="3225600" imgH="14094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75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2" name="Object 28"/>
          <p:cNvGraphicFramePr>
            <a:graphicFrameLocks noChangeAspect="1"/>
          </p:cNvGraphicFramePr>
          <p:nvPr/>
        </p:nvGraphicFramePr>
        <p:xfrm>
          <a:off x="395536" y="3736999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2" name="Equation" r:id="rId52" imgW="3238200" imgH="1409400" progId="Equation.DSMT4">
                  <p:embed/>
                </p:oleObj>
              </mc:Choice>
              <mc:Fallback>
                <p:oleObj name="Equation" r:id="rId52" imgW="3238200" imgH="1409400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99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3" name="Object 29"/>
          <p:cNvGraphicFramePr>
            <a:graphicFrameLocks noChangeAspect="1"/>
          </p:cNvGraphicFramePr>
          <p:nvPr/>
        </p:nvGraphicFramePr>
        <p:xfrm>
          <a:off x="395536" y="3736999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3" name="Equation" r:id="rId54" imgW="3238200" imgH="1409400" progId="Equation.DSMT4">
                  <p:embed/>
                </p:oleObj>
              </mc:Choice>
              <mc:Fallback>
                <p:oleObj name="Equation" r:id="rId54" imgW="3238200" imgH="14094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99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4" name="Object 30"/>
          <p:cNvGraphicFramePr>
            <a:graphicFrameLocks noChangeAspect="1"/>
          </p:cNvGraphicFramePr>
          <p:nvPr/>
        </p:nvGraphicFramePr>
        <p:xfrm>
          <a:off x="395536" y="3736999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4" name="Equation" r:id="rId56" imgW="3238200" imgH="1409400" progId="Equation.DSMT4">
                  <p:embed/>
                </p:oleObj>
              </mc:Choice>
              <mc:Fallback>
                <p:oleObj name="Equation" r:id="rId56" imgW="3238200" imgH="14094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99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5" name="Object 31"/>
          <p:cNvGraphicFramePr>
            <a:graphicFrameLocks noChangeAspect="1"/>
          </p:cNvGraphicFramePr>
          <p:nvPr/>
        </p:nvGraphicFramePr>
        <p:xfrm>
          <a:off x="395536" y="3736999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5" name="Equation" r:id="rId58" imgW="3238200" imgH="1409400" progId="Equation.DSMT4">
                  <p:embed/>
                </p:oleObj>
              </mc:Choice>
              <mc:Fallback>
                <p:oleObj name="Equation" r:id="rId58" imgW="3238200" imgH="14094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99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6" name="Object 32"/>
          <p:cNvGraphicFramePr>
            <a:graphicFrameLocks noChangeAspect="1"/>
          </p:cNvGraphicFramePr>
          <p:nvPr/>
        </p:nvGraphicFramePr>
        <p:xfrm>
          <a:off x="395536" y="3736999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6" name="Equation" r:id="rId60" imgW="3238200" imgH="1409400" progId="Equation.DSMT4">
                  <p:embed/>
                </p:oleObj>
              </mc:Choice>
              <mc:Fallback>
                <p:oleObj name="Equation" r:id="rId60" imgW="3238200" imgH="1409400" progId="Equation.DSMT4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99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7" name="Object 33"/>
          <p:cNvGraphicFramePr>
            <a:graphicFrameLocks noChangeAspect="1"/>
          </p:cNvGraphicFramePr>
          <p:nvPr/>
        </p:nvGraphicFramePr>
        <p:xfrm>
          <a:off x="395536" y="3736999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7" name="Equation" r:id="rId62" imgW="3238200" imgH="1409400" progId="Equation.DSMT4">
                  <p:embed/>
                </p:oleObj>
              </mc:Choice>
              <mc:Fallback>
                <p:oleObj name="Equation" r:id="rId62" imgW="3238200" imgH="1409400" progId="Equation.DSMT4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99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8" name="Object 34"/>
          <p:cNvGraphicFramePr>
            <a:graphicFrameLocks noChangeAspect="1"/>
          </p:cNvGraphicFramePr>
          <p:nvPr/>
        </p:nvGraphicFramePr>
        <p:xfrm>
          <a:off x="417761" y="3736975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8" name="Equation" r:id="rId64" imgW="3225600" imgH="1409400" progId="Equation.DSMT4">
                  <p:embed/>
                </p:oleObj>
              </mc:Choice>
              <mc:Fallback>
                <p:oleObj name="Equation" r:id="rId64" imgW="3225600" imgH="1409400" progId="Equation.DSMT4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75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39" name="Object 35"/>
          <p:cNvGraphicFramePr>
            <a:graphicFrameLocks noChangeAspect="1"/>
          </p:cNvGraphicFramePr>
          <p:nvPr/>
        </p:nvGraphicFramePr>
        <p:xfrm>
          <a:off x="439986" y="3736975"/>
          <a:ext cx="57023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9" name="Equation" r:id="rId66" imgW="3213000" imgH="1409400" progId="Equation.DSMT4">
                  <p:embed/>
                </p:oleObj>
              </mc:Choice>
              <mc:Fallback>
                <p:oleObj name="Equation" r:id="rId66" imgW="3213000" imgH="1409400" progId="Equation.DSMT4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986" y="3736975"/>
                        <a:ext cx="57023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0" name="Object 36"/>
          <p:cNvGraphicFramePr>
            <a:graphicFrameLocks noChangeAspect="1"/>
          </p:cNvGraphicFramePr>
          <p:nvPr/>
        </p:nvGraphicFramePr>
        <p:xfrm>
          <a:off x="417761" y="3736999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0" name="Equation" r:id="rId68" imgW="3225600" imgH="1409400" progId="Equation.DSMT4">
                  <p:embed/>
                </p:oleObj>
              </mc:Choice>
              <mc:Fallback>
                <p:oleObj name="Equation" r:id="rId68" imgW="3225600" imgH="1409400" progId="Equation.DSMT4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99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1" name="Object 37"/>
          <p:cNvGraphicFramePr>
            <a:graphicFrameLocks noChangeAspect="1"/>
          </p:cNvGraphicFramePr>
          <p:nvPr/>
        </p:nvGraphicFramePr>
        <p:xfrm>
          <a:off x="417761" y="3736999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1" name="Equation" r:id="rId70" imgW="3225600" imgH="1409400" progId="Equation.DSMT4">
                  <p:embed/>
                </p:oleObj>
              </mc:Choice>
              <mc:Fallback>
                <p:oleObj name="Equation" r:id="rId70" imgW="3225600" imgH="1409400" progId="Equation.DSMT4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99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2" name="Object 38"/>
          <p:cNvGraphicFramePr>
            <a:graphicFrameLocks noChangeAspect="1"/>
          </p:cNvGraphicFramePr>
          <p:nvPr/>
        </p:nvGraphicFramePr>
        <p:xfrm>
          <a:off x="417761" y="3736999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2" name="Equation" r:id="rId72" imgW="3225600" imgH="1409400" progId="Equation.DSMT4">
                  <p:embed/>
                </p:oleObj>
              </mc:Choice>
              <mc:Fallback>
                <p:oleObj name="Equation" r:id="rId72" imgW="3225600" imgH="1409400" progId="Equation.DSMT4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99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3" name="Object 39"/>
          <p:cNvGraphicFramePr>
            <a:graphicFrameLocks noChangeAspect="1"/>
          </p:cNvGraphicFramePr>
          <p:nvPr/>
        </p:nvGraphicFramePr>
        <p:xfrm>
          <a:off x="417761" y="3736999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3" name="Equation" r:id="rId74" imgW="3225600" imgH="1409400" progId="Equation.DSMT4">
                  <p:embed/>
                </p:oleObj>
              </mc:Choice>
              <mc:Fallback>
                <p:oleObj name="Equation" r:id="rId74" imgW="3225600" imgH="1409400" progId="Equation.DSMT4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99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4" name="Object 40"/>
          <p:cNvGraphicFramePr>
            <a:graphicFrameLocks noChangeAspect="1"/>
          </p:cNvGraphicFramePr>
          <p:nvPr/>
        </p:nvGraphicFramePr>
        <p:xfrm>
          <a:off x="417761" y="3736999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4" name="Equation" r:id="rId76" imgW="3225600" imgH="1409400" progId="Equation.DSMT4">
                  <p:embed/>
                </p:oleObj>
              </mc:Choice>
              <mc:Fallback>
                <p:oleObj name="Equation" r:id="rId76" imgW="3225600" imgH="1409400" progId="Equation.DSMT4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99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5" name="Object 41"/>
          <p:cNvGraphicFramePr>
            <a:graphicFrameLocks noChangeAspect="1"/>
          </p:cNvGraphicFramePr>
          <p:nvPr/>
        </p:nvGraphicFramePr>
        <p:xfrm>
          <a:off x="395536" y="3736975"/>
          <a:ext cx="57467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5" name="Equation" r:id="rId78" imgW="3238200" imgH="1409400" progId="Equation.DSMT4">
                  <p:embed/>
                </p:oleObj>
              </mc:Choice>
              <mc:Fallback>
                <p:oleObj name="Equation" r:id="rId78" imgW="3238200" imgH="1409400" progId="Equation.DSMT4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36975"/>
                        <a:ext cx="57467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6" name="Object 42"/>
          <p:cNvGraphicFramePr>
            <a:graphicFrameLocks noChangeAspect="1"/>
          </p:cNvGraphicFramePr>
          <p:nvPr/>
        </p:nvGraphicFramePr>
        <p:xfrm>
          <a:off x="417761" y="3736975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6" name="Equation" r:id="rId80" imgW="3225600" imgH="1409400" progId="Equation.DSMT4">
                  <p:embed/>
                </p:oleObj>
              </mc:Choice>
              <mc:Fallback>
                <p:oleObj name="Equation" r:id="rId80" imgW="3225600" imgH="1409400" progId="Equation.DSMT4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75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7" name="Object 43"/>
          <p:cNvGraphicFramePr>
            <a:graphicFrameLocks noChangeAspect="1"/>
          </p:cNvGraphicFramePr>
          <p:nvPr/>
        </p:nvGraphicFramePr>
        <p:xfrm>
          <a:off x="417761" y="3736999"/>
          <a:ext cx="57245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7" name="Equation" r:id="rId82" imgW="3225600" imgH="1409400" progId="Equation.DSMT4">
                  <p:embed/>
                </p:oleObj>
              </mc:Choice>
              <mc:Fallback>
                <p:oleObj name="Equation" r:id="rId82" imgW="3225600" imgH="1409400" progId="Equation.DSMT4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761" y="3736999"/>
                        <a:ext cx="57245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48" name="Picture 44" descr="C:\Users\Aca\Desktop\200px-False_X_mark.png"/>
          <p:cNvPicPr>
            <a:picLocks noChangeAspect="1" noChangeArrowheads="1"/>
          </p:cNvPicPr>
          <p:nvPr/>
        </p:nvPicPr>
        <p:blipFill>
          <a:blip r:embed="rId84" cstate="print"/>
          <a:srcRect/>
          <a:stretch>
            <a:fillRect/>
          </a:stretch>
        </p:blipFill>
        <p:spPr bwMode="auto">
          <a:xfrm>
            <a:off x="6660232" y="1196752"/>
            <a:ext cx="1905000" cy="2181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947720" cy="5059363"/>
          </a:xfrm>
        </p:spPr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Nema visećih čvorova, ali E i F formiraju ciklus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Zajedno 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sorbuju sve rangove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Uvodi se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– dumping factor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[0,1]</a:t>
            </a:r>
            <a:endParaRPr lang="sr-Latn-R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Predstavlja procenat out link vrednosti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Ostatak se ravnopravno raspoređuje na sve stranice</a:t>
            </a:r>
          </a:p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≈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85% dalje najbolji rezultat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PageRank Algoritam – model </a:t>
            </a:r>
            <a:r>
              <a:rPr lang="en-US" dirty="0" smtClean="0"/>
              <a:t>5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987824" y="5083175"/>
          <a:ext cx="2611437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3" imgW="1473120" imgH="393480" progId="Equation.DSMT4">
                  <p:embed/>
                </p:oleObj>
              </mc:Choice>
              <mc:Fallback>
                <p:oleObj name="Equation" r:id="rId3" imgW="147312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083175"/>
                        <a:ext cx="2611437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PageRank Algoritam – model </a:t>
            </a:r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320" y="908720"/>
            <a:ext cx="5257800" cy="256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403648" y="3789040"/>
          <a:ext cx="2298700" cy="243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Equation" r:id="rId5" imgW="1295280" imgH="1371600" progId="Equation.DSMT4">
                  <p:embed/>
                </p:oleObj>
              </mc:Choice>
              <mc:Fallback>
                <p:oleObj name="Equation" r:id="rId5" imgW="1295280" imgH="1371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789040"/>
                        <a:ext cx="2298700" cy="2433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455241" y="3789363"/>
          <a:ext cx="2252663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quation" r:id="rId7" imgW="1269720" imgH="1371600" progId="Equation.DSMT4">
                  <p:embed/>
                </p:oleObj>
              </mc:Choice>
              <mc:Fallback>
                <p:oleObj name="Equation" r:id="rId7" imgW="1269720" imgH="1371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241" y="3789363"/>
                        <a:ext cx="2252663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403648" y="3789363"/>
          <a:ext cx="2319338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tion" r:id="rId9" imgW="1307880" imgH="1371600" progId="Equation.DSMT4">
                  <p:embed/>
                </p:oleObj>
              </mc:Choice>
              <mc:Fallback>
                <p:oleObj name="Equation" r:id="rId9" imgW="1307880" imgH="1371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789363"/>
                        <a:ext cx="2319338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1412379" y="3789363"/>
          <a:ext cx="229552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Equation" r:id="rId11" imgW="1295280" imgH="1371600" progId="Equation.DSMT4">
                  <p:embed/>
                </p:oleObj>
              </mc:Choice>
              <mc:Fallback>
                <p:oleObj name="Equation" r:id="rId11" imgW="1295280" imgH="1371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379" y="3789363"/>
                        <a:ext cx="229552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1390154" y="3789363"/>
          <a:ext cx="2317750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Equation" r:id="rId13" imgW="1307880" imgH="1371600" progId="Equation.DSMT4">
                  <p:embed/>
                </p:oleObj>
              </mc:Choice>
              <mc:Fallback>
                <p:oleObj name="Equation" r:id="rId13" imgW="1307880" imgH="1371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154" y="3789363"/>
                        <a:ext cx="2317750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1403648" y="3789363"/>
          <a:ext cx="229552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name="Equation" r:id="rId15" imgW="1295280" imgH="1371600" progId="Equation.DSMT4">
                  <p:embed/>
                </p:oleObj>
              </mc:Choice>
              <mc:Fallback>
                <p:oleObj name="Equation" r:id="rId15" imgW="1295280" imgH="1371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789363"/>
                        <a:ext cx="229552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1403648" y="3789040"/>
          <a:ext cx="229552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Equation" r:id="rId17" imgW="1295280" imgH="1371600" progId="Equation.DSMT4">
                  <p:embed/>
                </p:oleObj>
              </mc:Choice>
              <mc:Fallback>
                <p:oleObj name="Equation" r:id="rId17" imgW="1295280" imgH="1371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789040"/>
                        <a:ext cx="229552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1390154" y="3789363"/>
          <a:ext cx="2317750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Equation" r:id="rId19" imgW="1307880" imgH="1371600" progId="Equation.DSMT4">
                  <p:embed/>
                </p:oleObj>
              </mc:Choice>
              <mc:Fallback>
                <p:oleObj name="Equation" r:id="rId19" imgW="1307880" imgH="1371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154" y="3789363"/>
                        <a:ext cx="2317750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1412379" y="3789040"/>
          <a:ext cx="229552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2" name="Equation" r:id="rId21" imgW="1295280" imgH="1371600" progId="Equation.DSMT4">
                  <p:embed/>
                </p:oleObj>
              </mc:Choice>
              <mc:Fallback>
                <p:oleObj name="Equation" r:id="rId21" imgW="1295280" imgH="1371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379" y="3789040"/>
                        <a:ext cx="229552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1412379" y="3789040"/>
          <a:ext cx="2295525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3" name="Equation" r:id="rId23" imgW="1295280" imgH="1371600" progId="Equation.DSMT4">
                  <p:embed/>
                </p:oleObj>
              </mc:Choice>
              <mc:Fallback>
                <p:oleObj name="Equation" r:id="rId23" imgW="1295280" imgH="1371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379" y="3789040"/>
                        <a:ext cx="2295525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1277441" y="3789363"/>
          <a:ext cx="2430463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4" name="Equation" r:id="rId25" imgW="1371600" imgH="1371600" progId="Equation.DSMT4">
                  <p:embed/>
                </p:oleObj>
              </mc:Choice>
              <mc:Fallback>
                <p:oleObj name="Equation" r:id="rId25" imgW="1371600" imgH="1371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1" y="3789363"/>
                        <a:ext cx="2430463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5" name="Object 13"/>
          <p:cNvGraphicFramePr>
            <a:graphicFrameLocks noChangeAspect="1"/>
          </p:cNvGraphicFramePr>
          <p:nvPr/>
        </p:nvGraphicFramePr>
        <p:xfrm>
          <a:off x="1299666" y="3789363"/>
          <a:ext cx="2408238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5" name="Equation" r:id="rId27" imgW="1358640" imgH="1371600" progId="Equation.DSMT4">
                  <p:embed/>
                </p:oleObj>
              </mc:Choice>
              <mc:Fallback>
                <p:oleObj name="Equation" r:id="rId27" imgW="1358640" imgH="13716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9666" y="3789363"/>
                        <a:ext cx="2408238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6" name="Object 14"/>
          <p:cNvGraphicFramePr>
            <a:graphicFrameLocks noChangeAspect="1"/>
          </p:cNvGraphicFramePr>
          <p:nvPr/>
        </p:nvGraphicFramePr>
        <p:xfrm>
          <a:off x="1277442" y="3789363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6" name="Equation" r:id="rId29" imgW="1371600" imgH="1371600" progId="Equation.DSMT4">
                  <p:embed/>
                </p:oleObj>
              </mc:Choice>
              <mc:Fallback>
                <p:oleObj name="Equation" r:id="rId29" imgW="1371600" imgH="1371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363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1277442" y="3789040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Equation" r:id="rId31" imgW="1371600" imgH="1371600" progId="Equation.DSMT4">
                  <p:embed/>
                </p:oleObj>
              </mc:Choice>
              <mc:Fallback>
                <p:oleObj name="Equation" r:id="rId31" imgW="1371600" imgH="1371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040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1277442" y="3789040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8" name="Equation" r:id="rId33" imgW="1371600" imgH="1371600" progId="Equation.DSMT4">
                  <p:embed/>
                </p:oleObj>
              </mc:Choice>
              <mc:Fallback>
                <p:oleObj name="Equation" r:id="rId33" imgW="1371600" imgH="13716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040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9" name="Object 17"/>
          <p:cNvGraphicFramePr>
            <a:graphicFrameLocks noChangeAspect="1"/>
          </p:cNvGraphicFramePr>
          <p:nvPr/>
        </p:nvGraphicFramePr>
        <p:xfrm>
          <a:off x="1277442" y="3789040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9" name="Equation" r:id="rId35" imgW="1371600" imgH="1371600" progId="Equation.DSMT4">
                  <p:embed/>
                </p:oleObj>
              </mc:Choice>
              <mc:Fallback>
                <p:oleObj name="Equation" r:id="rId35" imgW="1371600" imgH="13716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040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0" name="Object 18"/>
          <p:cNvGraphicFramePr>
            <a:graphicFrameLocks noChangeAspect="1"/>
          </p:cNvGraphicFramePr>
          <p:nvPr/>
        </p:nvGraphicFramePr>
        <p:xfrm>
          <a:off x="1277442" y="3789040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0" name="Equation" r:id="rId37" imgW="1371600" imgH="1371600" progId="Equation.DSMT4">
                  <p:embed/>
                </p:oleObj>
              </mc:Choice>
              <mc:Fallback>
                <p:oleObj name="Equation" r:id="rId37" imgW="1371600" imgH="13716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040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19"/>
          <p:cNvGraphicFramePr>
            <a:graphicFrameLocks noChangeAspect="1"/>
          </p:cNvGraphicFramePr>
          <p:nvPr/>
        </p:nvGraphicFramePr>
        <p:xfrm>
          <a:off x="1277442" y="3789040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1" name="Equation" r:id="rId39" imgW="1371600" imgH="1371600" progId="Equation.DSMT4">
                  <p:embed/>
                </p:oleObj>
              </mc:Choice>
              <mc:Fallback>
                <p:oleObj name="Equation" r:id="rId39" imgW="1371600" imgH="1371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040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20"/>
          <p:cNvGraphicFramePr>
            <a:graphicFrameLocks noChangeAspect="1"/>
          </p:cNvGraphicFramePr>
          <p:nvPr/>
        </p:nvGraphicFramePr>
        <p:xfrm>
          <a:off x="1277442" y="3789040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2" name="Equation" r:id="rId41" imgW="1371600" imgH="1371600" progId="Equation.DSMT4">
                  <p:embed/>
                </p:oleObj>
              </mc:Choice>
              <mc:Fallback>
                <p:oleObj name="Equation" r:id="rId41" imgW="1371600" imgH="13716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040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3" name="Object 21"/>
          <p:cNvGraphicFramePr>
            <a:graphicFrameLocks noChangeAspect="1"/>
          </p:cNvGraphicFramePr>
          <p:nvPr/>
        </p:nvGraphicFramePr>
        <p:xfrm>
          <a:off x="1277442" y="3789040"/>
          <a:ext cx="2430462" cy="243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3" name="Equation" r:id="rId43" imgW="1371600" imgH="1371600" progId="Equation.DSMT4">
                  <p:embed/>
                </p:oleObj>
              </mc:Choice>
              <mc:Fallback>
                <p:oleObj name="Equation" r:id="rId43" imgW="1371600" imgH="13716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7442" y="3789040"/>
                        <a:ext cx="2430462" cy="243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5" name="Picture 30" descr="C:\Users\Aca\Desktop\Check-icon.png"/>
          <p:cNvPicPr>
            <a:picLocks noChangeAspect="1" noChangeArrowheads="1"/>
          </p:cNvPicPr>
          <p:nvPr/>
        </p:nvPicPr>
        <p:blipFill>
          <a:blip r:embed="rId45" cstate="print"/>
          <a:srcRect/>
          <a:stretch>
            <a:fillRect/>
          </a:stretch>
        </p:blipFill>
        <p:spPr bwMode="auto">
          <a:xfrm>
            <a:off x="6228184" y="980728"/>
            <a:ext cx="2438400" cy="24384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4716016" y="4644425"/>
            <a:ext cx="3533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r-Latn-R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Brza konvergencija!</a:t>
            </a:r>
            <a:endParaRPr lang="en-US" sz="32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Matrica     je gusta matrica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Složenost množenja        je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Računanje</a:t>
            </a:r>
            <a:endParaRPr lang="en-US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046292" y="1124744"/>
          <a:ext cx="437476" cy="473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2" name="Equation" r:id="rId3" imgW="164880" imgH="177480" progId="Equation.DSMT4">
                  <p:embed/>
                </p:oleObj>
              </mc:Choice>
              <mc:Fallback>
                <p:oleObj name="Equation" r:id="rId3" imgW="164880" imgH="177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92" y="1124744"/>
                        <a:ext cx="437476" cy="473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042916" y="1731789"/>
          <a:ext cx="6731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3" name="Equation" r:id="rId5" imgW="253800" imgH="177480" progId="Equation.DSMT4">
                  <p:embed/>
                </p:oleObj>
              </mc:Choice>
              <mc:Fallback>
                <p:oleObj name="Equation" r:id="rId5" imgW="253800" imgH="177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2916" y="1731789"/>
                        <a:ext cx="6731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5151859" y="1665288"/>
          <a:ext cx="107632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Equation" r:id="rId7" imgW="406080" imgH="228600" progId="Equation.DSMT4">
                  <p:embed/>
                </p:oleObj>
              </mc:Choice>
              <mc:Fallback>
                <p:oleObj name="Equation" r:id="rId7" imgW="40608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859" y="1665288"/>
                        <a:ext cx="107632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3184698" y="2348880"/>
          <a:ext cx="2611438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Equation" r:id="rId9" imgW="1473120" imgH="393480" progId="Equation.DSMT4">
                  <p:embed/>
                </p:oleObj>
              </mc:Choice>
              <mc:Fallback>
                <p:oleObj name="Equation" r:id="rId9" imgW="147312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698" y="2348880"/>
                        <a:ext cx="2611438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899592" y="2492896"/>
          <a:ext cx="1439863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Equation" r:id="rId11" imgW="812520" imgH="228600" progId="Equation.DSMT4">
                  <p:embed/>
                </p:oleObj>
              </mc:Choice>
              <mc:Fallback>
                <p:oleObj name="Equation" r:id="rId11" imgW="81252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492896"/>
                        <a:ext cx="1439863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886743" y="3308151"/>
          <a:ext cx="15970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7" name="Equation" r:id="rId13" imgW="901440" imgH="393480" progId="Equation.DSMT4">
                  <p:embed/>
                </p:oleObj>
              </mc:Choice>
              <mc:Fallback>
                <p:oleObj name="Equation" r:id="rId13" imgW="901440" imgH="393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743" y="3308151"/>
                        <a:ext cx="159702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ight Arrow 14"/>
          <p:cNvSpPr/>
          <p:nvPr/>
        </p:nvSpPr>
        <p:spPr>
          <a:xfrm>
            <a:off x="2915816" y="3434384"/>
            <a:ext cx="1152128" cy="570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99992" y="340983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r-Latn-R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Matrica G nije potrebna!</a:t>
            </a:r>
            <a:endParaRPr lang="en-US" sz="2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 bwMode="auto">
          <a:xfrm>
            <a:off x="294456" y="4346301"/>
            <a:ext cx="8382000" cy="505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Tx/>
              <a:buBlip>
                <a:blip r:embed="rId15"/>
              </a:buBlip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 je vrlo retka matrica</a:t>
            </a:r>
            <a:endParaRPr lang="sr-Latn-RS" sz="32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Tx/>
              <a:buBlip>
                <a:blip r:embed="rId15"/>
              </a:buBlip>
              <a:tabLst/>
              <a:defRPr/>
            </a:pPr>
            <a:r>
              <a:rPr kumimoji="0" lang="sr-Latn-R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Vremenska</a:t>
            </a:r>
            <a:r>
              <a:rPr kumimoji="0" lang="sr-Latn-R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složenost množenja je </a:t>
            </a: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6388100" y="4975225"/>
          <a:ext cx="9080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8" name="Equation" r:id="rId16" imgW="342720" imgH="203040" progId="Equation.DSMT4">
                  <p:embed/>
                </p:oleObj>
              </mc:Choice>
              <mc:Fallback>
                <p:oleObj name="Equation" r:id="rId16" imgW="34272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8100" y="4975225"/>
                        <a:ext cx="908050" cy="541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PageRank dobar za indeksiranje strukture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Predstavlja reputaciju stranice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Ukupno rangiranje zavisi i od sadržaja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Indeksiranje se radi off-line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Na PageRank je teško uticati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Na ukupno rangiranje može preko SEO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mtClean="0"/>
              <a:t>Zaključak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PigeonRank</a:t>
            </a:r>
            <a:endParaRPr lang="en-US" dirty="0"/>
          </a:p>
        </p:txBody>
      </p:sp>
      <p:pic>
        <p:nvPicPr>
          <p:cNvPr id="26625" name="Picture 1" descr="C:\Users\Aca\Desktop\pigeon_sys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5812" y="1196752"/>
            <a:ext cx="5524500" cy="1228725"/>
          </a:xfrm>
          <a:prstGeom prst="rect">
            <a:avLst/>
          </a:prstGeom>
          <a:noFill/>
        </p:spPr>
      </p:pic>
      <p:pic>
        <p:nvPicPr>
          <p:cNvPr id="26626" name="Picture 2" descr="C:\Users\Aca\Desktop\diagra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1596" y="2780928"/>
            <a:ext cx="1714500" cy="1333500"/>
          </a:xfrm>
          <a:prstGeom prst="rect">
            <a:avLst/>
          </a:prstGeom>
          <a:noFill/>
        </p:spPr>
      </p:pic>
      <p:pic>
        <p:nvPicPr>
          <p:cNvPr id="26627" name="Picture 3" descr="C:\Users\Aca\Desktop\graphs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4377655"/>
            <a:ext cx="2000251" cy="1571625"/>
          </a:xfrm>
          <a:prstGeom prst="rect">
            <a:avLst/>
          </a:prstGeom>
          <a:noFill/>
        </p:spPr>
      </p:pic>
      <p:pic>
        <p:nvPicPr>
          <p:cNvPr id="26628" name="Picture 4" descr="C:\Users\Aca\Desktop\graphs2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43064" y="4377655"/>
            <a:ext cx="1905000" cy="1571625"/>
          </a:xfrm>
          <a:prstGeom prst="rect">
            <a:avLst/>
          </a:prstGeom>
          <a:noFill/>
        </p:spPr>
      </p:pic>
      <p:pic>
        <p:nvPicPr>
          <p:cNvPr id="26629" name="Picture 5" descr="C:\Users\Aca\Desktop\graphs3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40152" y="4365104"/>
            <a:ext cx="1905000" cy="1571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515672" cy="5059363"/>
          </a:xfrm>
        </p:spPr>
        <p:txBody>
          <a:bodyPr/>
          <a:lstStyle/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200" smtClean="0"/>
              <a:t>S. Brin and L. Page, “The anatomy of a large-scale hypertextual Web search engine,” </a:t>
            </a:r>
            <a:r>
              <a:rPr lang="en-US" sz="2200" i="1" smtClean="0"/>
              <a:t>Computer Networks and ISDN Systems</a:t>
            </a:r>
            <a:r>
              <a:rPr lang="en-US" sz="2200" smtClean="0"/>
              <a:t>, vol. 33,         pp. 107–117, 1998.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200" smtClean="0"/>
              <a:t>A. N. Langville and C. D. Meyer, “Deeper inside PageRank,” </a:t>
            </a:r>
            <a:r>
              <a:rPr lang="en-US" sz="2200" i="1" smtClean="0"/>
              <a:t>Internet Mathematics</a:t>
            </a:r>
            <a:r>
              <a:rPr lang="en-US" sz="2200" smtClean="0"/>
              <a:t>, vol. 1, no. 3, pp. 335–380, 2004.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200" smtClean="0"/>
              <a:t>P. Berkhin, “A survey on PageRank computing,” </a:t>
            </a:r>
            <a:r>
              <a:rPr lang="en-US" sz="2200" i="1" smtClean="0"/>
              <a:t>Internet Mathematics</a:t>
            </a:r>
            <a:r>
              <a:rPr lang="en-US" sz="2200" smtClean="0"/>
              <a:t>, vol. 2, no. 1, pp. 73–120, 2005.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200" smtClean="0"/>
              <a:t>S. Serra-Capizzano, “Jordan canonical form of the Google matrix: a potential contribution to the PageRank computation,” </a:t>
            </a:r>
            <a:r>
              <a:rPr lang="en-US" sz="2200" i="1" smtClean="0"/>
              <a:t>SIAM J. Matrix Anal. Appl.</a:t>
            </a:r>
            <a:r>
              <a:rPr lang="en-US" sz="2200" smtClean="0"/>
              <a:t>, vol. 27, no. 2, pp. 305–312, 2005.</a:t>
            </a:r>
          </a:p>
          <a:p>
            <a:pPr marL="457200" lvl="0" indent="-457200">
              <a:buSzPct val="100000"/>
              <a:buFont typeface="+mj-lt"/>
              <a:buAutoNum type="arabicPeriod"/>
            </a:pPr>
            <a:r>
              <a:rPr lang="en-US" sz="2200" smtClean="0"/>
              <a:t>A. N. Langville and C. D. Meyer, </a:t>
            </a:r>
            <a:r>
              <a:rPr lang="en-US" sz="2200" i="1" smtClean="0"/>
              <a:t>Google’s PageRank and beyond: The Science of Search Engine Rankings</a:t>
            </a:r>
            <a:r>
              <a:rPr lang="en-US" sz="2200" smtClean="0"/>
              <a:t>, Princeton University Press, 2006.</a:t>
            </a:r>
          </a:p>
          <a:p>
            <a:pPr>
              <a:buNone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Literatura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Google-ov PageRank Algoritam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384800" y="28067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28067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483568" y="3573016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Aleksandar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Milinkovi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ć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Elektrotehni</a:t>
            </a:r>
            <a:r>
              <a:rPr kumimoji="0" lang="x-non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čki fakultet u 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Beogradu</a:t>
            </a:r>
          </a:p>
          <a:p>
            <a:pPr marL="342900" marR="0" lvl="0" indent="-34290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amilinko@gmail.com</a:t>
            </a:r>
            <a:endParaRPr kumimoji="0" lang="sr-Latn-C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Pretraživanje na webu se razlikuje od klasičnog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Web je:</a:t>
            </a:r>
          </a:p>
          <a:p>
            <a:pPr lvl="1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Ogroman (oko 40 milijardi stranica)</a:t>
            </a:r>
          </a:p>
          <a:p>
            <a:pPr lvl="1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Dinamičan</a:t>
            </a:r>
          </a:p>
          <a:p>
            <a:pPr lvl="1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Samoorganizujući</a:t>
            </a:r>
          </a:p>
          <a:p>
            <a:pPr lvl="1"/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Hiperlinkovan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294456" y="4490317"/>
            <a:ext cx="8382000" cy="505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Tx/>
              <a:buBlip>
                <a:blip r:embed="rId2"/>
              </a:buBlip>
              <a:tabLst/>
              <a:defRPr/>
            </a:pPr>
            <a:r>
              <a:rPr lang="sr-Latn-RS" sz="3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Ovim nije obuhvaćen tzv. d</a:t>
            </a:r>
            <a:r>
              <a:rPr lang="sr-Latn-RS" sz="3200" b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uboki web</a:t>
            </a:r>
            <a:endParaRPr kumimoji="0" lang="sr-Latn-R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Principi rada web pretraživača</a:t>
            </a:r>
            <a:endParaRPr lang="en-US" dirty="0"/>
          </a:p>
        </p:txBody>
      </p:sp>
      <p:grpSp>
        <p:nvGrpSpPr>
          <p:cNvPr id="147" name="Group 146"/>
          <p:cNvGrpSpPr/>
          <p:nvPr/>
        </p:nvGrpSpPr>
        <p:grpSpPr>
          <a:xfrm>
            <a:off x="400050" y="1124744"/>
            <a:ext cx="8382000" cy="4724400"/>
            <a:chOff x="400050" y="1724025"/>
            <a:chExt cx="8382000" cy="4724400"/>
          </a:xfrm>
        </p:grpSpPr>
        <p:sp>
          <p:nvSpPr>
            <p:cNvPr id="148" name="Rectangle 20"/>
            <p:cNvSpPr>
              <a:spLocks noChangeArrowheads="1"/>
            </p:cNvSpPr>
            <p:nvPr/>
          </p:nvSpPr>
          <p:spPr bwMode="auto">
            <a:xfrm>
              <a:off x="400050" y="1876425"/>
              <a:ext cx="5486400" cy="4572000"/>
            </a:xfrm>
            <a:prstGeom prst="rect">
              <a:avLst/>
            </a:prstGeom>
            <a:solidFill>
              <a:srgbClr val="93EAFF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49" name="Cloud 148"/>
            <p:cNvSpPr/>
            <p:nvPr/>
          </p:nvSpPr>
          <p:spPr bwMode="auto">
            <a:xfrm>
              <a:off x="476250" y="2028825"/>
              <a:ext cx="1828800" cy="1304925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 eaLnBrk="0" hangingPunct="0">
                <a:defRPr/>
              </a:pPr>
              <a:r>
                <a:rPr lang="en-US" b="0" dirty="0" smtClean="0">
                  <a:solidFill>
                    <a:schemeClr val="tx1"/>
                  </a:solidFill>
                </a:rPr>
                <a:t> </a:t>
              </a:r>
              <a:r>
                <a:rPr lang="sr-Latn-CS" sz="1800" b="0" dirty="0" smtClean="0">
                  <a:solidFill>
                    <a:schemeClr val="tx1"/>
                  </a:solidFill>
                  <a:latin typeface="Arial" charset="0"/>
                </a:rPr>
                <a:t>WWW</a:t>
              </a:r>
              <a:endParaRPr lang="en-US" sz="1800" b="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0" name="Rectangle 9"/>
            <p:cNvSpPr>
              <a:spLocks noChangeArrowheads="1"/>
            </p:cNvSpPr>
            <p:nvPr/>
          </p:nvSpPr>
          <p:spPr bwMode="auto">
            <a:xfrm>
              <a:off x="2838450" y="2105025"/>
              <a:ext cx="990600" cy="685800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sr-Latn-CS" sz="1800" b="0" dirty="0">
                  <a:solidFill>
                    <a:schemeClr val="tx1"/>
                  </a:solidFill>
                  <a:latin typeface="Arial" charset="0"/>
                </a:rPr>
                <a:t>Crawler modul</a:t>
              </a:r>
              <a:endParaRPr lang="en-US" sz="1800" b="0" dirty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1" name="Rectangle 10"/>
            <p:cNvSpPr>
              <a:spLocks noChangeArrowheads="1"/>
            </p:cNvSpPr>
            <p:nvPr/>
          </p:nvSpPr>
          <p:spPr bwMode="auto">
            <a:xfrm>
              <a:off x="4133850" y="2105025"/>
              <a:ext cx="1600200" cy="685800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sr-Latn-CS" sz="1800" b="0">
                  <a:solidFill>
                    <a:schemeClr val="tx1"/>
                  </a:solidFill>
                  <a:latin typeface="Arial" charset="0"/>
                </a:rPr>
                <a:t>Repozitorijum  web stranica</a:t>
              </a: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2" name="Rectangle 11"/>
            <p:cNvSpPr>
              <a:spLocks noChangeArrowheads="1"/>
            </p:cNvSpPr>
            <p:nvPr/>
          </p:nvSpPr>
          <p:spPr bwMode="auto">
            <a:xfrm>
              <a:off x="4133850" y="3400425"/>
              <a:ext cx="1600200" cy="685800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sr-Latn-CS" sz="1800" b="0">
                  <a:solidFill>
                    <a:schemeClr val="tx1"/>
                  </a:solidFill>
                  <a:latin typeface="Arial" charset="0"/>
                </a:rPr>
                <a:t>Modul za indeksiranje</a:t>
              </a: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3" name="Rectangle 12"/>
            <p:cNvSpPr>
              <a:spLocks noChangeArrowheads="1"/>
            </p:cNvSpPr>
            <p:nvPr/>
          </p:nvSpPr>
          <p:spPr bwMode="auto">
            <a:xfrm>
              <a:off x="2381250" y="4543425"/>
              <a:ext cx="3352800" cy="1676400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4" name="Rectangle 13"/>
            <p:cNvSpPr>
              <a:spLocks noChangeArrowheads="1"/>
            </p:cNvSpPr>
            <p:nvPr/>
          </p:nvSpPr>
          <p:spPr bwMode="auto">
            <a:xfrm>
              <a:off x="6038850" y="3400425"/>
              <a:ext cx="1143000" cy="685800"/>
            </a:xfrm>
            <a:prstGeom prst="rect">
              <a:avLst/>
            </a:prstGeom>
            <a:solidFill>
              <a:srgbClr val="FF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sr-Latn-CS" sz="1800" b="0">
                  <a:solidFill>
                    <a:schemeClr val="tx1"/>
                  </a:solidFill>
                  <a:latin typeface="Arial" charset="0"/>
                </a:rPr>
                <a:t>Modul za upite</a:t>
              </a: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5" name="Rectangle 14"/>
            <p:cNvSpPr>
              <a:spLocks noChangeArrowheads="1"/>
            </p:cNvSpPr>
            <p:nvPr/>
          </p:nvSpPr>
          <p:spPr bwMode="auto">
            <a:xfrm>
              <a:off x="7486650" y="3400425"/>
              <a:ext cx="1295400" cy="68580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sr-Latn-CS" sz="1800" b="0">
                  <a:solidFill>
                    <a:schemeClr val="tx1"/>
                  </a:solidFill>
                  <a:latin typeface="Arial" charset="0"/>
                </a:rPr>
                <a:t>Modul za rangiranje</a:t>
              </a: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pic>
          <p:nvPicPr>
            <p:cNvPr id="15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29450" y="1724025"/>
              <a:ext cx="447675" cy="857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7" name="TextBox 16"/>
            <p:cNvSpPr txBox="1">
              <a:spLocks noChangeArrowheads="1"/>
            </p:cNvSpPr>
            <p:nvPr/>
          </p:nvSpPr>
          <p:spPr bwMode="auto">
            <a:xfrm>
              <a:off x="7486650" y="1800225"/>
              <a:ext cx="11430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sr-Latn-CS" sz="1800" b="0">
                  <a:solidFill>
                    <a:schemeClr val="tx1"/>
                  </a:solidFill>
                  <a:latin typeface="Arial" charset="0"/>
                  <a:cs typeface="Arial" charset="0"/>
                </a:rPr>
                <a:t>korisnik</a:t>
              </a:r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2533650" y="4695825"/>
              <a:ext cx="1066800" cy="1371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endParaRPr lang="sr-Latn-CS" sz="1800" b="0">
                <a:solidFill>
                  <a:schemeClr val="tx1"/>
                </a:solidFill>
                <a:latin typeface="Arial" charset="0"/>
              </a:endParaRPr>
            </a:p>
            <a:p>
              <a:pPr algn="l" eaLnBrk="0" hangingPunct="0">
                <a:defRPr/>
              </a:pPr>
              <a:r>
                <a:rPr lang="sr-Latn-CS" sz="1800" b="0">
                  <a:solidFill>
                    <a:schemeClr val="tx1"/>
                  </a:solidFill>
                  <a:latin typeface="Arial" charset="0"/>
                </a:rPr>
                <a:t>Indeks sadržaja</a:t>
              </a: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3829050" y="5534025"/>
              <a:ext cx="1752600" cy="5334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r>
                <a:rPr lang="sr-Latn-CS" sz="1600" b="0">
                  <a:solidFill>
                    <a:schemeClr val="tx1"/>
                  </a:solidFill>
                  <a:latin typeface="Arial" charset="0"/>
                </a:rPr>
                <a:t>Indeks specijalne nameme</a:t>
              </a:r>
              <a:endParaRPr lang="en-US" sz="16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60" name="TextBox 21"/>
            <p:cNvSpPr txBox="1">
              <a:spLocks noChangeArrowheads="1"/>
            </p:cNvSpPr>
            <p:nvPr/>
          </p:nvSpPr>
          <p:spPr bwMode="auto">
            <a:xfrm>
              <a:off x="704850" y="3933825"/>
              <a:ext cx="1143000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sr-Latn-CS" sz="1800" b="0">
                  <a:solidFill>
                    <a:schemeClr val="tx1"/>
                  </a:solidFill>
                  <a:latin typeface="Arial" charset="0"/>
                  <a:cs typeface="Arial" charset="0"/>
                </a:rPr>
                <a:t>Moduli nezavisni od upita</a:t>
              </a:r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61" name="Left-Right Arrow 160"/>
            <p:cNvSpPr/>
            <p:nvPr/>
          </p:nvSpPr>
          <p:spPr bwMode="auto">
            <a:xfrm>
              <a:off x="2305050" y="2409825"/>
              <a:ext cx="457200" cy="152400"/>
            </a:xfrm>
            <a:prstGeom prst="leftRightArrow">
              <a:avLst/>
            </a:prstGeom>
            <a:solidFill>
              <a:schemeClr val="bg2">
                <a:lumMod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62" name="Right Arrow 161"/>
            <p:cNvSpPr/>
            <p:nvPr/>
          </p:nvSpPr>
          <p:spPr bwMode="auto">
            <a:xfrm>
              <a:off x="3829050" y="2409825"/>
              <a:ext cx="304800" cy="152400"/>
            </a:xfrm>
            <a:prstGeom prst="rightArrow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63" name="Up-Down Arrow 162"/>
            <p:cNvSpPr/>
            <p:nvPr/>
          </p:nvSpPr>
          <p:spPr bwMode="auto">
            <a:xfrm>
              <a:off x="2990850" y="2867025"/>
              <a:ext cx="152400" cy="1600200"/>
            </a:xfrm>
            <a:prstGeom prst="upDownArrow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64" name="Down Arrow 163"/>
            <p:cNvSpPr/>
            <p:nvPr/>
          </p:nvSpPr>
          <p:spPr bwMode="auto">
            <a:xfrm>
              <a:off x="4819650" y="2790825"/>
              <a:ext cx="152400" cy="609600"/>
            </a:xfrm>
            <a:prstGeom prst="downArrow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165" name="Down Arrow 164"/>
            <p:cNvSpPr/>
            <p:nvPr/>
          </p:nvSpPr>
          <p:spPr bwMode="auto">
            <a:xfrm>
              <a:off x="4819650" y="4086225"/>
              <a:ext cx="152400" cy="457200"/>
            </a:xfrm>
            <a:prstGeom prst="downArrow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cxnSp>
          <p:nvCxnSpPr>
            <p:cNvPr id="166" name="Straight Arrow Connector 28"/>
            <p:cNvCxnSpPr>
              <a:cxnSpLocks noChangeShapeType="1"/>
            </p:cNvCxnSpPr>
            <p:nvPr/>
          </p:nvCxnSpPr>
          <p:spPr bwMode="auto">
            <a:xfrm rot="5400000">
              <a:off x="6496050" y="2714625"/>
              <a:ext cx="762000" cy="45720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167" name="Straight Arrow Connector 30"/>
            <p:cNvCxnSpPr>
              <a:cxnSpLocks noChangeShapeType="1"/>
            </p:cNvCxnSpPr>
            <p:nvPr/>
          </p:nvCxnSpPr>
          <p:spPr bwMode="auto">
            <a:xfrm rot="16200000" flipV="1">
              <a:off x="7410450" y="2714625"/>
              <a:ext cx="685800" cy="53340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168" name="Straight Arrow Connector 35"/>
            <p:cNvCxnSpPr>
              <a:cxnSpLocks noChangeShapeType="1"/>
            </p:cNvCxnSpPr>
            <p:nvPr/>
          </p:nvCxnSpPr>
          <p:spPr bwMode="auto">
            <a:xfrm flipV="1">
              <a:off x="3600450" y="4162425"/>
              <a:ext cx="2895600" cy="106680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cxnSp>
          <p:nvCxnSpPr>
            <p:cNvPr id="169" name="Straight Arrow Connector 32"/>
            <p:cNvCxnSpPr>
              <a:cxnSpLocks noChangeShapeType="1"/>
              <a:stCxn id="151" idx="3"/>
            </p:cNvCxnSpPr>
            <p:nvPr/>
          </p:nvCxnSpPr>
          <p:spPr bwMode="auto">
            <a:xfrm>
              <a:off x="5734050" y="2447925"/>
              <a:ext cx="762000" cy="87630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170" name="Right Arrow 169"/>
            <p:cNvSpPr/>
            <p:nvPr/>
          </p:nvSpPr>
          <p:spPr bwMode="auto">
            <a:xfrm>
              <a:off x="7181850" y="3705225"/>
              <a:ext cx="304800" cy="152400"/>
            </a:xfrm>
            <a:prstGeom prst="rightArrow">
              <a:avLst/>
            </a:prstGeom>
            <a:solidFill>
              <a:schemeClr val="tx1">
                <a:lumMod val="95000"/>
                <a:lumOff val="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l" eaLnBrk="0" hangingPunct="0">
                <a:defRPr/>
              </a:pPr>
              <a:endParaRPr lang="en-US" sz="1800" b="0">
                <a:solidFill>
                  <a:schemeClr val="tx1"/>
                </a:solidFill>
                <a:latin typeface="Arial" charset="0"/>
              </a:endParaRPr>
            </a:p>
          </p:txBody>
        </p:sp>
        <p:cxnSp>
          <p:nvCxnSpPr>
            <p:cNvPr id="171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5048250" y="4162425"/>
              <a:ext cx="2971800" cy="952500"/>
            </a:xfrm>
            <a:prstGeom prst="straightConnector1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 type="triangle" w="lg" len="lg"/>
            </a:ln>
          </p:spPr>
        </p:cxnSp>
        <p:sp>
          <p:nvSpPr>
            <p:cNvPr id="172" name="Rectangle 18"/>
            <p:cNvSpPr>
              <a:spLocks noChangeArrowheads="1"/>
            </p:cNvSpPr>
            <p:nvPr/>
          </p:nvSpPr>
          <p:spPr bwMode="auto">
            <a:xfrm>
              <a:off x="3829050" y="4695825"/>
              <a:ext cx="1219200" cy="685800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algn="l" eaLnBrk="0" hangingPunct="0"/>
              <a:r>
                <a:rPr lang="sr-Latn-CS" sz="1600" b="0">
                  <a:solidFill>
                    <a:schemeClr val="tx1"/>
                  </a:solidFill>
                  <a:latin typeface="Arial" charset="0"/>
                </a:rPr>
                <a:t>Indeks strukture</a:t>
              </a:r>
              <a:endParaRPr lang="en-US" sz="1600" b="0">
                <a:solidFill>
                  <a:schemeClr val="tx1"/>
                </a:solidFill>
                <a:latin typeface="Arial" charset="0"/>
              </a:endParaRPr>
            </a:p>
          </p:txBody>
        </p:sp>
        <p:cxnSp>
          <p:nvCxnSpPr>
            <p:cNvPr id="173" name="Straight Connector 172"/>
            <p:cNvCxnSpPr/>
            <p:nvPr/>
          </p:nvCxnSpPr>
          <p:spPr bwMode="auto">
            <a:xfrm flipV="1">
              <a:off x="3829050" y="4695825"/>
              <a:ext cx="1219200" cy="45720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accent3">
                  <a:lumMod val="8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4" name="TextBox 45"/>
            <p:cNvSpPr txBox="1">
              <a:spLocks noChangeArrowheads="1"/>
            </p:cNvSpPr>
            <p:nvPr/>
          </p:nvSpPr>
          <p:spPr bwMode="auto">
            <a:xfrm rot="-3551771">
              <a:off x="6428582" y="2597944"/>
              <a:ext cx="685800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sr-Latn-CS" sz="1800" b="0">
                  <a:solidFill>
                    <a:schemeClr val="tx1"/>
                  </a:solidFill>
                  <a:latin typeface="Arial" charset="0"/>
                  <a:cs typeface="Arial" charset="0"/>
                </a:rPr>
                <a:t>upit</a:t>
              </a:r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75" name="TextBox 46"/>
            <p:cNvSpPr txBox="1">
              <a:spLocks noChangeArrowheads="1"/>
            </p:cNvSpPr>
            <p:nvPr/>
          </p:nvSpPr>
          <p:spPr bwMode="auto">
            <a:xfrm rot="2970112">
              <a:off x="7519988" y="2795072"/>
              <a:ext cx="990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sr-Latn-CS" sz="1800" b="0">
                  <a:solidFill>
                    <a:schemeClr val="tx1"/>
                  </a:solidFill>
                  <a:latin typeface="Arial" charset="0"/>
                  <a:cs typeface="Arial" charset="0"/>
                </a:rPr>
                <a:t>rezultat</a:t>
              </a:r>
              <a:endParaRPr lang="en-US" sz="1800" b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PageRank</a:t>
            </a:r>
            <a:r>
              <a:rPr lang="en-US" dirty="0" smtClean="0"/>
              <a:t> </a:t>
            </a:r>
            <a:r>
              <a:rPr lang="en-US" dirty="0" err="1" smtClean="0"/>
              <a:t>Algoritam</a:t>
            </a:r>
            <a:r>
              <a:rPr lang="en-US" dirty="0" smtClean="0"/>
              <a:t> – </a:t>
            </a:r>
            <a:r>
              <a:rPr lang="sr-Latn-RS" dirty="0" smtClean="0"/>
              <a:t>model 1</a:t>
            </a:r>
            <a:endParaRPr lang="en-US" dirty="0"/>
          </a:p>
        </p:txBody>
      </p:sp>
      <p:pic>
        <p:nvPicPr>
          <p:cNvPr id="103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1100139"/>
            <a:ext cx="40005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4" name="Group 43"/>
          <p:cNvGrpSpPr/>
          <p:nvPr/>
        </p:nvGrpSpPr>
        <p:grpSpPr>
          <a:xfrm>
            <a:off x="5508631" y="947306"/>
            <a:ext cx="2706707" cy="2767446"/>
            <a:chOff x="5508631" y="947306"/>
            <a:chExt cx="2706707" cy="2767446"/>
          </a:xfrm>
        </p:grpSpPr>
        <p:graphicFrame>
          <p:nvGraphicFramePr>
            <p:cNvPr id="23" name="Object 22"/>
            <p:cNvGraphicFramePr>
              <a:graphicFrameLocks noChangeAspect="1"/>
            </p:cNvGraphicFramePr>
            <p:nvPr/>
          </p:nvGraphicFramePr>
          <p:xfrm>
            <a:off x="5849936" y="1281768"/>
            <a:ext cx="2365402" cy="24329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4" imgW="1333440" imgH="1371600" progId="Equation.3">
                    <p:embed/>
                  </p:oleObj>
                </mc:Choice>
                <mc:Fallback>
                  <p:oleObj name="Equation" r:id="rId4" imgW="1333440" imgH="137160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49936" y="1281768"/>
                          <a:ext cx="2365402" cy="24329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TextBox 23"/>
            <p:cNvSpPr txBox="1"/>
            <p:nvPr/>
          </p:nvSpPr>
          <p:spPr>
            <a:xfrm>
              <a:off x="5865821" y="947306"/>
              <a:ext cx="2286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A     B     C     D     E     F</a:t>
              </a:r>
              <a:endParaRPr lang="en-US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508631" y="1285860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A  </a:t>
              </a:r>
              <a:endParaRPr lang="en-US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08631" y="1701217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08631" y="2071678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08631" y="2518942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508631" y="2928934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E</a:t>
              </a:r>
              <a:endParaRPr lang="en-US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08631" y="3304760"/>
              <a:ext cx="3571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F</a:t>
              </a:r>
              <a:endParaRPr lang="en-US" sz="16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642910" y="3857628"/>
          <a:ext cx="809631" cy="2428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6" imgW="457200" imgH="1371600" progId="Equation.3">
                  <p:embed/>
                </p:oleObj>
              </mc:Choice>
              <mc:Fallback>
                <p:oleObj name="Equation" r:id="rId6" imgW="457200" imgH="137160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3857628"/>
                        <a:ext cx="809631" cy="24288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/>
        </p:nvGraphicFramePr>
        <p:xfrm>
          <a:off x="2143108" y="3857628"/>
          <a:ext cx="1357322" cy="2443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8" imgW="761760" imgH="1371600" progId="Equation.3">
                  <p:embed/>
                </p:oleObj>
              </mc:Choice>
              <mc:Fallback>
                <p:oleObj name="Equation" r:id="rId8" imgW="761760" imgH="13716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3857628"/>
                        <a:ext cx="1357322" cy="24431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Rectangle 47"/>
          <p:cNvSpPr/>
          <p:nvPr/>
        </p:nvSpPr>
        <p:spPr>
          <a:xfrm>
            <a:off x="4000496" y="4000504"/>
            <a:ext cx="82586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10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214942" y="4187145"/>
            <a:ext cx="31432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r-Latn-RS" sz="2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Zar ne bi trebalo da čvor B ima veći rang od čvora D</a:t>
            </a:r>
            <a:endParaRPr lang="en-US" sz="2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594 0.04213 " pathEditMode="relative" ptsTypes="AA">
                                      <p:cBhvr>
                                        <p:cTn id="3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8" grpId="1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PageRank</a:t>
            </a:r>
            <a:r>
              <a:rPr lang="en-US" dirty="0" smtClean="0"/>
              <a:t> </a:t>
            </a:r>
            <a:r>
              <a:rPr lang="en-US" dirty="0" err="1" smtClean="0"/>
              <a:t>Algoritam</a:t>
            </a:r>
            <a:r>
              <a:rPr lang="sr-Latn-RS" dirty="0" smtClean="0"/>
              <a:t> – model 2</a:t>
            </a:r>
            <a:endParaRPr lang="en-US" dirty="0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39552" y="1268760"/>
          <a:ext cx="7651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7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268760"/>
                        <a:ext cx="76517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673498" y="1268413"/>
          <a:ext cx="153035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5" imgW="863280" imgH="228600" progId="Equation.3">
                  <p:embed/>
                </p:oleObj>
              </mc:Choice>
              <mc:Fallback>
                <p:oleObj name="Equation" r:id="rId5" imgW="8632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3498" y="1268413"/>
                        <a:ext cx="153035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9204" y="2221086"/>
          <a:ext cx="470852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7" imgW="2654280" imgH="1371600" progId="Equation.3">
                  <p:embed/>
                </p:oleObj>
              </mc:Choice>
              <mc:Fallback>
                <p:oleObj name="Equation" r:id="rId7" imgW="2654280" imgH="1371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04" y="2221086"/>
                        <a:ext cx="4708525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295201" y="2221086"/>
          <a:ext cx="48196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9" imgW="2717640" imgH="1371600" progId="Equation.3">
                  <p:embed/>
                </p:oleObj>
              </mc:Choice>
              <mc:Fallback>
                <p:oleObj name="Equation" r:id="rId9" imgW="2717640" imgH="1371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01" y="2221086"/>
                        <a:ext cx="4819650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295201" y="2221086"/>
          <a:ext cx="479742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11" imgW="2705040" imgH="1371600" progId="Equation.3">
                  <p:embed/>
                </p:oleObj>
              </mc:Choice>
              <mc:Fallback>
                <p:oleObj name="Equation" r:id="rId11" imgW="2705040" imgH="1371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01" y="2221086"/>
                        <a:ext cx="4797425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295201" y="2221086"/>
          <a:ext cx="49085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13" imgW="2768400" imgH="1371600" progId="Equation.3">
                  <p:embed/>
                </p:oleObj>
              </mc:Choice>
              <mc:Fallback>
                <p:oleObj name="Equation" r:id="rId13" imgW="2768400" imgH="1371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01" y="2221086"/>
                        <a:ext cx="4908550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295201" y="2221086"/>
          <a:ext cx="500062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15" imgW="2819160" imgH="1371600" progId="Equation.3">
                  <p:embed/>
                </p:oleObj>
              </mc:Choice>
              <mc:Fallback>
                <p:oleObj name="Equation" r:id="rId15" imgW="2819160" imgH="1371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01" y="2221086"/>
                        <a:ext cx="5000625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295201" y="2221086"/>
          <a:ext cx="50228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17" imgW="2831760" imgH="1371600" progId="Equation.3">
                  <p:embed/>
                </p:oleObj>
              </mc:Choice>
              <mc:Fallback>
                <p:oleObj name="Equation" r:id="rId17" imgW="2831760" imgH="1371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01" y="2221086"/>
                        <a:ext cx="5022850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295201" y="2220913"/>
          <a:ext cx="5068887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19" imgW="2857320" imgH="1371600" progId="Equation.3">
                  <p:embed/>
                </p:oleObj>
              </mc:Choice>
              <mc:Fallback>
                <p:oleObj name="Equation" r:id="rId19" imgW="2857320" imgH="1371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01" y="2220913"/>
                        <a:ext cx="5068887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295201" y="2220913"/>
          <a:ext cx="504507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21" imgW="2844720" imgH="1371600" progId="Equation.3">
                  <p:embed/>
                </p:oleObj>
              </mc:Choice>
              <mc:Fallback>
                <p:oleObj name="Equation" r:id="rId21" imgW="2844720" imgH="1371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01" y="2220913"/>
                        <a:ext cx="5045075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6300192" y="2636912"/>
            <a:ext cx="82586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10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294456" y="4941168"/>
            <a:ext cx="8382000" cy="50593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prestati sa iteriranjem?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Rangovi stranica postaju veliki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Skaliranje kolon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tako da ukupan zbir bude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PageRank Algoritam – model 3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67544" y="2276872"/>
          <a:ext cx="29273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3" imgW="1650960" imgH="1371600" progId="Equation.DSMT4">
                  <p:embed/>
                </p:oleObj>
              </mc:Choice>
              <mc:Fallback>
                <p:oleObj name="Equation" r:id="rId3" imgW="1650960" imgH="1371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276872"/>
                        <a:ext cx="2927350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5058742" y="2276872"/>
          <a:ext cx="30416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5" imgW="1714320" imgH="1371600" progId="Equation.DSMT4">
                  <p:embed/>
                </p:oleObj>
              </mc:Choice>
              <mc:Fallback>
                <p:oleObj name="Equation" r:id="rId5" imgW="1714320" imgH="1371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8742" y="2276872"/>
                        <a:ext cx="3041650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7"/>
          <p:cNvGraphicFramePr>
            <a:graphicFrameLocks noChangeAspect="1"/>
          </p:cNvGraphicFramePr>
          <p:nvPr/>
        </p:nvGraphicFramePr>
        <p:xfrm>
          <a:off x="582613" y="5299075"/>
          <a:ext cx="96837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7" imgW="545760" imgH="393480" progId="Equation.DSMT4">
                  <p:embed/>
                </p:oleObj>
              </mc:Choice>
              <mc:Fallback>
                <p:oleObj name="Equation" r:id="rId7" imgW="54576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5299075"/>
                        <a:ext cx="96837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8"/>
          <p:cNvGraphicFramePr>
            <a:graphicFrameLocks noChangeAspect="1"/>
          </p:cNvGraphicFramePr>
          <p:nvPr/>
        </p:nvGraphicFramePr>
        <p:xfrm>
          <a:off x="1839913" y="5445125"/>
          <a:ext cx="14859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9" imgW="838080" imgH="228600" progId="Equation.DSMT4">
                  <p:embed/>
                </p:oleObj>
              </mc:Choice>
              <mc:Fallback>
                <p:oleObj name="Equation" r:id="rId9" imgW="83808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5445125"/>
                        <a:ext cx="1485900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ight Arrow 7"/>
          <p:cNvSpPr/>
          <p:nvPr/>
        </p:nvSpPr>
        <p:spPr>
          <a:xfrm>
            <a:off x="3635896" y="3140968"/>
            <a:ext cx="1152128" cy="570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PageRank Algoritam – model 3</a:t>
            </a:r>
            <a:endParaRPr lang="en-US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789040"/>
            <a:ext cx="40005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95536" y="908720"/>
          <a:ext cx="56546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7" name="Equation" r:id="rId4" imgW="3187440" imgH="1409400" progId="Equation.DSMT4">
                  <p:embed/>
                </p:oleObj>
              </mc:Choice>
              <mc:Fallback>
                <p:oleObj name="Equation" r:id="rId4" imgW="3187440" imgH="1409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565467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283968" y="4221088"/>
            <a:ext cx="8382000" cy="505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Tx/>
              <a:buBlip>
                <a:blip r:embed="rId6"/>
              </a:buBlip>
              <a:tabLst/>
              <a:defRPr/>
            </a:pPr>
            <a:r>
              <a:rPr lang="sr-Latn-RS" sz="3200" b="0" noProof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Rangovi svih stranica </a:t>
            </a:r>
            <a:br>
              <a:rPr lang="sr-Latn-RS" sz="3200" b="0" noProof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Latn-RS" sz="3200" b="0" noProof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konvergiraju ka 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60000"/>
              <a:buFontTx/>
              <a:buBlip>
                <a:blip r:embed="rId6"/>
              </a:buBlip>
              <a:tabLst/>
              <a:defRPr/>
            </a:pPr>
            <a:r>
              <a:rPr kumimoji="0" lang="sr-Latn-RS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sr-Latn-RS" sz="3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je viseći (dangling) čvor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92280" y="1340768"/>
            <a:ext cx="82586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10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439738" y="908720"/>
          <a:ext cx="5564187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7" imgW="3136680" imgH="1409400" progId="Equation.DSMT4">
                  <p:embed/>
                </p:oleObj>
              </mc:Choice>
              <mc:Fallback>
                <p:oleObj name="Equation" r:id="rId7" imgW="3136680" imgH="1409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908720"/>
                        <a:ext cx="5564187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395536" y="908720"/>
          <a:ext cx="56530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9" imgW="3187440" imgH="1409400" progId="Equation.DSMT4">
                  <p:embed/>
                </p:oleObj>
              </mc:Choice>
              <mc:Fallback>
                <p:oleObj name="Equation" r:id="rId9" imgW="3187440" imgH="1409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56530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406400" y="908720"/>
          <a:ext cx="56308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11" imgW="3174840" imgH="1409400" progId="Equation.DSMT4">
                  <p:embed/>
                </p:oleObj>
              </mc:Choice>
              <mc:Fallback>
                <p:oleObj name="Equation" r:id="rId11" imgW="3174840" imgH="1409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908720"/>
                        <a:ext cx="56308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/>
        </p:nvGraphicFramePr>
        <p:xfrm>
          <a:off x="384175" y="908050"/>
          <a:ext cx="56530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1" name="Equation" r:id="rId13" imgW="3187440" imgH="1409400" progId="Equation.DSMT4">
                  <p:embed/>
                </p:oleObj>
              </mc:Choice>
              <mc:Fallback>
                <p:oleObj name="Equation" r:id="rId13" imgW="3187440" imgH="140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908050"/>
                        <a:ext cx="56530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406400" y="908050"/>
          <a:ext cx="56308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2" name="Equation" r:id="rId15" imgW="3174840" imgH="1409400" progId="Equation.DSMT4">
                  <p:embed/>
                </p:oleObj>
              </mc:Choice>
              <mc:Fallback>
                <p:oleObj name="Equation" r:id="rId15" imgW="3174840" imgH="1409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908050"/>
                        <a:ext cx="56308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384175" y="908050"/>
          <a:ext cx="56530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3" name="Equation" r:id="rId17" imgW="3187440" imgH="1409400" progId="Equation.DSMT4">
                  <p:embed/>
                </p:oleObj>
              </mc:Choice>
              <mc:Fallback>
                <p:oleObj name="Equation" r:id="rId17" imgW="3187440" imgH="1409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908050"/>
                        <a:ext cx="56530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1" name="Object 9"/>
          <p:cNvGraphicFramePr>
            <a:graphicFrameLocks noChangeAspect="1"/>
          </p:cNvGraphicFramePr>
          <p:nvPr/>
        </p:nvGraphicFramePr>
        <p:xfrm>
          <a:off x="395536" y="908720"/>
          <a:ext cx="56530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4" name="Equation" r:id="rId19" imgW="3187440" imgH="1409400" progId="Equation.DSMT4">
                  <p:embed/>
                </p:oleObj>
              </mc:Choice>
              <mc:Fallback>
                <p:oleObj name="Equation" r:id="rId19" imgW="3187440" imgH="1409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56530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/>
        </p:nvGraphicFramePr>
        <p:xfrm>
          <a:off x="406400" y="908050"/>
          <a:ext cx="56308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Equation" r:id="rId21" imgW="3174840" imgH="1409400" progId="Equation.DSMT4">
                  <p:embed/>
                </p:oleObj>
              </mc:Choice>
              <mc:Fallback>
                <p:oleObj name="Equation" r:id="rId21" imgW="3174840" imgH="1409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908050"/>
                        <a:ext cx="56308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/>
        </p:nvGraphicFramePr>
        <p:xfrm>
          <a:off x="395536" y="908720"/>
          <a:ext cx="56308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6" name="Equation" r:id="rId23" imgW="3174840" imgH="1409400" progId="Equation.DSMT4">
                  <p:embed/>
                </p:oleObj>
              </mc:Choice>
              <mc:Fallback>
                <p:oleObj name="Equation" r:id="rId23" imgW="3174840" imgH="1409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56308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2"/>
          <p:cNvGraphicFramePr>
            <a:graphicFrameLocks noChangeAspect="1"/>
          </p:cNvGraphicFramePr>
          <p:nvPr/>
        </p:nvGraphicFramePr>
        <p:xfrm>
          <a:off x="395536" y="908720"/>
          <a:ext cx="56308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7" name="Equation" r:id="rId24" imgW="3174840" imgH="1409400" progId="Equation.DSMT4">
                  <p:embed/>
                </p:oleObj>
              </mc:Choice>
              <mc:Fallback>
                <p:oleObj name="Equation" r:id="rId24" imgW="3174840" imgH="1409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56308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/>
        </p:nvGraphicFramePr>
        <p:xfrm>
          <a:off x="251520" y="90805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8" name="Equation" r:id="rId26" imgW="3288960" imgH="1409400" progId="Equation.DSMT4">
                  <p:embed/>
                </p:oleObj>
              </mc:Choice>
              <mc:Fallback>
                <p:oleObj name="Equation" r:id="rId26" imgW="3288960" imgH="1409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05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273050" y="908050"/>
          <a:ext cx="57880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9" name="Equation" r:id="rId28" imgW="3263760" imgH="1409400" progId="Equation.DSMT4">
                  <p:embed/>
                </p:oleObj>
              </mc:Choice>
              <mc:Fallback>
                <p:oleObj name="Equation" r:id="rId28" imgW="3263760" imgH="1409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908050"/>
                        <a:ext cx="57880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7" name="Object 15"/>
          <p:cNvGraphicFramePr>
            <a:graphicFrameLocks noChangeAspect="1"/>
          </p:cNvGraphicFramePr>
          <p:nvPr/>
        </p:nvGraphicFramePr>
        <p:xfrm>
          <a:off x="274638" y="90805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0" name="Equation" r:id="rId30" imgW="3288960" imgH="1409400" progId="Equation.DSMT4">
                  <p:embed/>
                </p:oleObj>
              </mc:Choice>
              <mc:Fallback>
                <p:oleObj name="Equation" r:id="rId30" imgW="3288960" imgH="1409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90805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/>
        </p:nvGraphicFramePr>
        <p:xfrm>
          <a:off x="261938" y="908050"/>
          <a:ext cx="5811837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1" name="Equation" r:id="rId32" imgW="3276360" imgH="1409400" progId="Equation.DSMT4">
                  <p:embed/>
                </p:oleObj>
              </mc:Choice>
              <mc:Fallback>
                <p:oleObj name="Equation" r:id="rId32" imgW="3276360" imgH="1409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908050"/>
                        <a:ext cx="5811837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17"/>
          <p:cNvGraphicFramePr>
            <a:graphicFrameLocks noChangeAspect="1"/>
          </p:cNvGraphicFramePr>
          <p:nvPr/>
        </p:nvGraphicFramePr>
        <p:xfrm>
          <a:off x="261938" y="90805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2" name="Equation" r:id="rId34" imgW="3288960" imgH="1409400" progId="Equation.DSMT4">
                  <p:embed/>
                </p:oleObj>
              </mc:Choice>
              <mc:Fallback>
                <p:oleObj name="Equation" r:id="rId34" imgW="3288960" imgH="14094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90805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0" name="Object 18"/>
          <p:cNvGraphicFramePr>
            <a:graphicFrameLocks noChangeAspect="1"/>
          </p:cNvGraphicFramePr>
          <p:nvPr/>
        </p:nvGraphicFramePr>
        <p:xfrm>
          <a:off x="250106" y="90872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3" name="Equation" r:id="rId36" imgW="3288960" imgH="1409400" progId="Equation.DSMT4">
                  <p:embed/>
                </p:oleObj>
              </mc:Choice>
              <mc:Fallback>
                <p:oleObj name="Equation" r:id="rId36" imgW="3288960" imgH="1409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06" y="90872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1" name="Object 19"/>
          <p:cNvGraphicFramePr>
            <a:graphicFrameLocks noChangeAspect="1"/>
          </p:cNvGraphicFramePr>
          <p:nvPr/>
        </p:nvGraphicFramePr>
        <p:xfrm>
          <a:off x="250105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4" name="Equation" r:id="rId38" imgW="3288960" imgH="1409400" progId="Equation.DSMT4">
                  <p:embed/>
                </p:oleObj>
              </mc:Choice>
              <mc:Fallback>
                <p:oleObj name="Equation" r:id="rId38" imgW="3288960" imgH="1409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05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2" name="Object 20"/>
          <p:cNvGraphicFramePr>
            <a:graphicFrameLocks noChangeAspect="1"/>
          </p:cNvGraphicFramePr>
          <p:nvPr/>
        </p:nvGraphicFramePr>
        <p:xfrm>
          <a:off x="251520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5" name="Equation" r:id="rId40" imgW="3288960" imgH="1409400" progId="Equation.DSMT4">
                  <p:embed/>
                </p:oleObj>
              </mc:Choice>
              <mc:Fallback>
                <p:oleObj name="Equation" r:id="rId40" imgW="3288960" imgH="1409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3" name="Object 21"/>
          <p:cNvGraphicFramePr>
            <a:graphicFrameLocks noChangeAspect="1"/>
          </p:cNvGraphicFramePr>
          <p:nvPr/>
        </p:nvGraphicFramePr>
        <p:xfrm>
          <a:off x="251520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Equation" r:id="rId42" imgW="3288960" imgH="1409400" progId="Equation.DSMT4">
                  <p:embed/>
                </p:oleObj>
              </mc:Choice>
              <mc:Fallback>
                <p:oleObj name="Equation" r:id="rId42" imgW="3288960" imgH="14094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4" name="Object 22"/>
          <p:cNvGraphicFramePr>
            <a:graphicFrameLocks noChangeAspect="1"/>
          </p:cNvGraphicFramePr>
          <p:nvPr/>
        </p:nvGraphicFramePr>
        <p:xfrm>
          <a:off x="251520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Equation" r:id="rId44" imgW="3288960" imgH="1409400" progId="Equation.DSMT4">
                  <p:embed/>
                </p:oleObj>
              </mc:Choice>
              <mc:Fallback>
                <p:oleObj name="Equation" r:id="rId44" imgW="3288960" imgH="1409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5" name="Object 23"/>
          <p:cNvGraphicFramePr>
            <a:graphicFrameLocks noChangeAspect="1"/>
          </p:cNvGraphicFramePr>
          <p:nvPr/>
        </p:nvGraphicFramePr>
        <p:xfrm>
          <a:off x="204068" y="908050"/>
          <a:ext cx="58801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Equation" r:id="rId46" imgW="3314520" imgH="1409400" progId="Equation.DSMT4">
                  <p:embed/>
                </p:oleObj>
              </mc:Choice>
              <mc:Fallback>
                <p:oleObj name="Equation" r:id="rId46" imgW="3314520" imgH="14094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068" y="908050"/>
                        <a:ext cx="58801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6" name="Object 24"/>
          <p:cNvGraphicFramePr>
            <a:graphicFrameLocks noChangeAspect="1"/>
          </p:cNvGraphicFramePr>
          <p:nvPr/>
        </p:nvGraphicFramePr>
        <p:xfrm>
          <a:off x="215900" y="908050"/>
          <a:ext cx="58562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Equation" r:id="rId48" imgW="3301920" imgH="1409400" progId="Equation.DSMT4">
                  <p:embed/>
                </p:oleObj>
              </mc:Choice>
              <mc:Fallback>
                <p:oleObj name="Equation" r:id="rId48" imgW="3301920" imgH="14094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908050"/>
                        <a:ext cx="58562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659688" cy="5059363"/>
          </a:xfrm>
        </p:spPr>
        <p:txBody>
          <a:bodyPr/>
          <a:lstStyle/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F ne preporučuje nijednu stranicu</a:t>
            </a:r>
          </a:p>
          <a:p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Rešenje – F preporučuje sve stranice podjednako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PageRank Algoritam – model </a:t>
            </a:r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70475" y="2565400"/>
          <a:ext cx="3019425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Equation" r:id="rId3" imgW="1701720" imgH="1371600" progId="Equation.DSMT4">
                  <p:embed/>
                </p:oleObj>
              </mc:Choice>
              <mc:Fallback>
                <p:oleObj name="Equation" r:id="rId3" imgW="1701720" imgH="1371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0475" y="2565400"/>
                        <a:ext cx="3019425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Arrow 6"/>
          <p:cNvSpPr/>
          <p:nvPr/>
        </p:nvSpPr>
        <p:spPr>
          <a:xfrm>
            <a:off x="3635896" y="3429000"/>
            <a:ext cx="1152128" cy="5706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23528" y="2564904"/>
          <a:ext cx="3041650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Equation" r:id="rId5" imgW="1714320" imgH="1371600" progId="Equation.DSMT4">
                  <p:embed/>
                </p:oleObj>
              </mc:Choice>
              <mc:Fallback>
                <p:oleObj name="Equation" r:id="rId5" imgW="1714320" imgH="1371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564904"/>
                        <a:ext cx="3041650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582613" y="5299075"/>
          <a:ext cx="96837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Equation" r:id="rId7" imgW="545760" imgH="393480" progId="Equation.DSMT4">
                  <p:embed/>
                </p:oleObj>
              </mc:Choice>
              <mc:Fallback>
                <p:oleObj name="Equation" r:id="rId7" imgW="545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5299075"/>
                        <a:ext cx="96837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884363" y="5445125"/>
          <a:ext cx="1395412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9" imgW="787320" imgH="228600" progId="Equation.DSMT4">
                  <p:embed/>
                </p:oleObj>
              </mc:Choice>
              <mc:Fallback>
                <p:oleObj name="Equation" r:id="rId9" imgW="78732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4363" y="5445125"/>
                        <a:ext cx="1395412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3563888" y="5299075"/>
          <a:ext cx="15970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Equation" r:id="rId11" imgW="901440" imgH="393480" progId="Equation.DSMT4">
                  <p:embed/>
                </p:oleObj>
              </mc:Choice>
              <mc:Fallback>
                <p:oleObj name="Equation" r:id="rId11" imgW="901440" imgH="3934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5299075"/>
                        <a:ext cx="159702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5428183" y="5426422"/>
          <a:ext cx="28162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Equation" r:id="rId13" imgW="1587240" imgH="253800" progId="Equation.DSMT4">
                  <p:embed/>
                </p:oleObj>
              </mc:Choice>
              <mc:Fallback>
                <p:oleObj name="Equation" r:id="rId13" imgW="1587240" imgH="2538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8183" y="5426422"/>
                        <a:ext cx="28162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PageRank Algoritam – model </a:t>
            </a:r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484" y="3838153"/>
            <a:ext cx="40005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95536" y="908050"/>
          <a:ext cx="563245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Equation" r:id="rId4" imgW="3174840" imgH="1409400" progId="Equation.DSMT4">
                  <p:embed/>
                </p:oleObj>
              </mc:Choice>
              <mc:Fallback>
                <p:oleObj name="Equation" r:id="rId4" imgW="3174840" imgH="1409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050"/>
                        <a:ext cx="563245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47972" y="908050"/>
          <a:ext cx="55641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Equation" r:id="rId6" imgW="3136680" imgH="1409400" progId="Equation.DSMT4">
                  <p:embed/>
                </p:oleObj>
              </mc:Choice>
              <mc:Fallback>
                <p:oleObj name="Equation" r:id="rId6" imgW="3136680" imgH="1409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72" y="908050"/>
                        <a:ext cx="55641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03225" y="908050"/>
          <a:ext cx="56530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Equation" r:id="rId8" imgW="3187440" imgH="1409400" progId="Equation.DSMT4">
                  <p:embed/>
                </p:oleObj>
              </mc:Choice>
              <mc:Fallback>
                <p:oleObj name="Equation" r:id="rId8" imgW="3187440" imgH="1409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908050"/>
                        <a:ext cx="56530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417513" y="908050"/>
          <a:ext cx="5608637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3" name="Equation" r:id="rId10" imgW="3162240" imgH="1409400" progId="Equation.DSMT4">
                  <p:embed/>
                </p:oleObj>
              </mc:Choice>
              <mc:Fallback>
                <p:oleObj name="Equation" r:id="rId10" imgW="3162240" imgH="1409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908050"/>
                        <a:ext cx="5608637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395536" y="908720"/>
          <a:ext cx="56530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4" name="Equation" r:id="rId12" imgW="3187440" imgH="1409400" progId="Equation.DSMT4">
                  <p:embed/>
                </p:oleObj>
              </mc:Choice>
              <mc:Fallback>
                <p:oleObj name="Equation" r:id="rId12" imgW="3187440" imgH="1409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56530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395536" y="908050"/>
          <a:ext cx="56308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Equation" r:id="rId14" imgW="3174840" imgH="1409400" progId="Equation.DSMT4">
                  <p:embed/>
                </p:oleObj>
              </mc:Choice>
              <mc:Fallback>
                <p:oleObj name="Equation" r:id="rId14" imgW="3174840" imgH="1409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050"/>
                        <a:ext cx="56308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395536" y="908720"/>
          <a:ext cx="56308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16" imgW="3174840" imgH="1409400" progId="Equation.DSMT4">
                  <p:embed/>
                </p:oleObj>
              </mc:Choice>
              <mc:Fallback>
                <p:oleObj name="Equation" r:id="rId16" imgW="3174840" imgH="1409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720"/>
                        <a:ext cx="56308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395536" y="908050"/>
          <a:ext cx="5653088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7" name="Equation" r:id="rId18" imgW="3187440" imgH="1409400" progId="Equation.DSMT4">
                  <p:embed/>
                </p:oleObj>
              </mc:Choice>
              <mc:Fallback>
                <p:oleObj name="Equation" r:id="rId18" imgW="3187440" imgH="1409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08050"/>
                        <a:ext cx="5653088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417513" y="908050"/>
          <a:ext cx="5608637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quation" r:id="rId20" imgW="3162240" imgH="1409400" progId="Equation.DSMT4">
                  <p:embed/>
                </p:oleObj>
              </mc:Choice>
              <mc:Fallback>
                <p:oleObj name="Equation" r:id="rId20" imgW="3162240" imgH="14094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908050"/>
                        <a:ext cx="5608637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384175" y="908050"/>
          <a:ext cx="56308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22" imgW="3174840" imgH="1409400" progId="Equation.DSMT4">
                  <p:embed/>
                </p:oleObj>
              </mc:Choice>
              <mc:Fallback>
                <p:oleObj name="Equation" r:id="rId22" imgW="3174840" imgH="14094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4175" y="908050"/>
                        <a:ext cx="56308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2" name="Object 12"/>
          <p:cNvGraphicFramePr>
            <a:graphicFrameLocks noChangeAspect="1"/>
          </p:cNvGraphicFramePr>
          <p:nvPr/>
        </p:nvGraphicFramePr>
        <p:xfrm>
          <a:off x="250106" y="90872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Equation" r:id="rId24" imgW="3288960" imgH="1409400" progId="Equation.DSMT4">
                  <p:embed/>
                </p:oleObj>
              </mc:Choice>
              <mc:Fallback>
                <p:oleObj name="Equation" r:id="rId24" imgW="3288960" imgH="14094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06" y="90872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3" name="Object 13"/>
          <p:cNvGraphicFramePr>
            <a:graphicFrameLocks noChangeAspect="1"/>
          </p:cNvGraphicFramePr>
          <p:nvPr/>
        </p:nvGraphicFramePr>
        <p:xfrm>
          <a:off x="273050" y="908050"/>
          <a:ext cx="578802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Equation" r:id="rId26" imgW="3263760" imgH="1409400" progId="Equation.DSMT4">
                  <p:embed/>
                </p:oleObj>
              </mc:Choice>
              <mc:Fallback>
                <p:oleObj name="Equation" r:id="rId26" imgW="3263760" imgH="14094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908050"/>
                        <a:ext cx="578802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274638" y="90805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Equation" r:id="rId28" imgW="3288960" imgH="1409400" progId="Equation.DSMT4">
                  <p:embed/>
                </p:oleObj>
              </mc:Choice>
              <mc:Fallback>
                <p:oleObj name="Equation" r:id="rId28" imgW="3288960" imgH="14094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90805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261938" y="908050"/>
          <a:ext cx="5811837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Equation" r:id="rId30" imgW="3276360" imgH="1409400" progId="Equation.DSMT4">
                  <p:embed/>
                </p:oleObj>
              </mc:Choice>
              <mc:Fallback>
                <p:oleObj name="Equation" r:id="rId30" imgW="3276360" imgH="14094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908050"/>
                        <a:ext cx="5811837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6" name="Object 16"/>
          <p:cNvGraphicFramePr>
            <a:graphicFrameLocks noChangeAspect="1"/>
          </p:cNvGraphicFramePr>
          <p:nvPr/>
        </p:nvGraphicFramePr>
        <p:xfrm>
          <a:off x="261938" y="90805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Equation" r:id="rId32" imgW="3288960" imgH="1409400" progId="Equation.DSMT4">
                  <p:embed/>
                </p:oleObj>
              </mc:Choice>
              <mc:Fallback>
                <p:oleObj name="Equation" r:id="rId32" imgW="3288960" imgH="14094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90805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251520" y="908720"/>
          <a:ext cx="5834062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Equation" r:id="rId34" imgW="3288960" imgH="1409400" progId="Equation.DSMT4">
                  <p:embed/>
                </p:oleObj>
              </mc:Choice>
              <mc:Fallback>
                <p:oleObj name="Equation" r:id="rId34" imgW="3288960" imgH="14094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34062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8" name="Object 18"/>
          <p:cNvGraphicFramePr>
            <a:graphicFrameLocks noChangeAspect="1"/>
          </p:cNvGraphicFramePr>
          <p:nvPr/>
        </p:nvGraphicFramePr>
        <p:xfrm>
          <a:off x="250105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Equation" r:id="rId36" imgW="3288960" imgH="1409400" progId="Equation.DSMT4">
                  <p:embed/>
                </p:oleObj>
              </mc:Choice>
              <mc:Fallback>
                <p:oleObj name="Equation" r:id="rId36" imgW="3288960" imgH="140940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05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251520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Equation" r:id="rId38" imgW="3288960" imgH="1409400" progId="Equation.DSMT4">
                  <p:embed/>
                </p:oleObj>
              </mc:Choice>
              <mc:Fallback>
                <p:oleObj name="Equation" r:id="rId38" imgW="3288960" imgH="14094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0" name="Object 20"/>
          <p:cNvGraphicFramePr>
            <a:graphicFrameLocks noChangeAspect="1"/>
          </p:cNvGraphicFramePr>
          <p:nvPr/>
        </p:nvGraphicFramePr>
        <p:xfrm>
          <a:off x="250105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Equation" r:id="rId40" imgW="3288960" imgH="1409400" progId="Equation.DSMT4">
                  <p:embed/>
                </p:oleObj>
              </mc:Choice>
              <mc:Fallback>
                <p:oleObj name="Equation" r:id="rId40" imgW="3288960" imgH="14094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05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1" name="Object 21"/>
          <p:cNvGraphicFramePr>
            <a:graphicFrameLocks noChangeAspect="1"/>
          </p:cNvGraphicFramePr>
          <p:nvPr/>
        </p:nvGraphicFramePr>
        <p:xfrm>
          <a:off x="251520" y="908720"/>
          <a:ext cx="58340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Equation" r:id="rId42" imgW="3288960" imgH="1409400" progId="Equation.DSMT4">
                  <p:embed/>
                </p:oleObj>
              </mc:Choice>
              <mc:Fallback>
                <p:oleObj name="Equation" r:id="rId42" imgW="3288960" imgH="14094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34063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2" name="Object 22"/>
          <p:cNvGraphicFramePr>
            <a:graphicFrameLocks noChangeAspect="1"/>
          </p:cNvGraphicFramePr>
          <p:nvPr/>
        </p:nvGraphicFramePr>
        <p:xfrm>
          <a:off x="228600" y="908050"/>
          <a:ext cx="58801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0" name="Equation" r:id="rId44" imgW="3314520" imgH="1409400" progId="Equation.DSMT4">
                  <p:embed/>
                </p:oleObj>
              </mc:Choice>
              <mc:Fallback>
                <p:oleObj name="Equation" r:id="rId44" imgW="3314520" imgH="14094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08050"/>
                        <a:ext cx="58801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3" name="Object 23"/>
          <p:cNvGraphicFramePr>
            <a:graphicFrameLocks noChangeAspect="1"/>
          </p:cNvGraphicFramePr>
          <p:nvPr/>
        </p:nvGraphicFramePr>
        <p:xfrm>
          <a:off x="261938" y="908050"/>
          <a:ext cx="58578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1" name="Equation" r:id="rId46" imgW="3301920" imgH="1409400" progId="Equation.DSMT4">
                  <p:embed/>
                </p:oleObj>
              </mc:Choice>
              <mc:Fallback>
                <p:oleObj name="Equation" r:id="rId46" imgW="3301920" imgH="14094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908050"/>
                        <a:ext cx="585787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4" name="Object 24"/>
          <p:cNvGraphicFramePr>
            <a:graphicFrameLocks noChangeAspect="1"/>
          </p:cNvGraphicFramePr>
          <p:nvPr/>
        </p:nvGraphicFramePr>
        <p:xfrm>
          <a:off x="239713" y="908050"/>
          <a:ext cx="58801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2" name="Equation" r:id="rId48" imgW="3314520" imgH="1409400" progId="Equation.DSMT4">
                  <p:embed/>
                </p:oleObj>
              </mc:Choice>
              <mc:Fallback>
                <p:oleObj name="Equation" r:id="rId48" imgW="3314520" imgH="1409400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3" y="908050"/>
                        <a:ext cx="58801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5" name="Object 25"/>
          <p:cNvGraphicFramePr>
            <a:graphicFrameLocks noChangeAspect="1"/>
          </p:cNvGraphicFramePr>
          <p:nvPr/>
        </p:nvGraphicFramePr>
        <p:xfrm>
          <a:off x="251520" y="908720"/>
          <a:ext cx="5857875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Equation" r:id="rId50" imgW="3301920" imgH="1409400" progId="Equation.DSMT4">
                  <p:embed/>
                </p:oleObj>
              </mc:Choice>
              <mc:Fallback>
                <p:oleObj name="Equation" r:id="rId50" imgW="3301920" imgH="14094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57875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215900" y="908050"/>
          <a:ext cx="58801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4" name="Equation" r:id="rId52" imgW="3314520" imgH="1409400" progId="Equation.DSMT4">
                  <p:embed/>
                </p:oleObj>
              </mc:Choice>
              <mc:Fallback>
                <p:oleObj name="Equation" r:id="rId52" imgW="3314520" imgH="1409400" progId="Equation.DSMT4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908050"/>
                        <a:ext cx="58801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7" name="Object 27"/>
          <p:cNvGraphicFramePr>
            <a:graphicFrameLocks noChangeAspect="1"/>
          </p:cNvGraphicFramePr>
          <p:nvPr/>
        </p:nvGraphicFramePr>
        <p:xfrm>
          <a:off x="251520" y="908720"/>
          <a:ext cx="58801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Equation" r:id="rId54" imgW="3314520" imgH="1409400" progId="Equation.DSMT4">
                  <p:embed/>
                </p:oleObj>
              </mc:Choice>
              <mc:Fallback>
                <p:oleObj name="Equation" r:id="rId54" imgW="3314520" imgH="1409400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801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9" name="Object 29"/>
          <p:cNvGraphicFramePr>
            <a:graphicFrameLocks noChangeAspect="1"/>
          </p:cNvGraphicFramePr>
          <p:nvPr/>
        </p:nvGraphicFramePr>
        <p:xfrm>
          <a:off x="251520" y="908720"/>
          <a:ext cx="5880100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6" name="Equation" r:id="rId56" imgW="3314520" imgH="1409400" progId="Equation.DSMT4">
                  <p:embed/>
                </p:oleObj>
              </mc:Choice>
              <mc:Fallback>
                <p:oleObj name="Equation" r:id="rId56" imgW="3314520" imgH="1409400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5880100" cy="2500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0" name="Picture 30" descr="C:\Users\Aca\Desktop\Check-icon.png"/>
          <p:cNvPicPr>
            <a:picLocks noChangeAspect="1" noChangeArrowheads="1"/>
          </p:cNvPicPr>
          <p:nvPr/>
        </p:nvPicPr>
        <p:blipFill>
          <a:blip r:embed="rId58" cstate="print"/>
          <a:srcRect/>
          <a:stretch>
            <a:fillRect/>
          </a:stretch>
        </p:blipFill>
        <p:spPr bwMode="auto">
          <a:xfrm>
            <a:off x="5661992" y="3798912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geR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PageRank</Template>
  <TotalTime>748</TotalTime>
  <Words>467</Words>
  <Application>Microsoft Office PowerPoint</Application>
  <PresentationFormat>Overhead</PresentationFormat>
  <Paragraphs>88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PageRank</vt:lpstr>
      <vt:lpstr>Equation</vt:lpstr>
      <vt:lpstr>Google-ov PageRank Algoritam</vt:lpstr>
      <vt:lpstr>Uvod</vt:lpstr>
      <vt:lpstr>Principi rada web pretraživača</vt:lpstr>
      <vt:lpstr>PageRank Algoritam – model 1</vt:lpstr>
      <vt:lpstr>PageRank Algoritam – model 2</vt:lpstr>
      <vt:lpstr>PageRank Algoritam – model 3</vt:lpstr>
      <vt:lpstr>PageRank Algoritam – model 3</vt:lpstr>
      <vt:lpstr>PageRank Algoritam – model 4</vt:lpstr>
      <vt:lpstr>PageRank Algoritam – model 4</vt:lpstr>
      <vt:lpstr>PageRank Algoritam – model 4</vt:lpstr>
      <vt:lpstr>PageRank Algoritam – model 5</vt:lpstr>
      <vt:lpstr>PageRank Algoritam – model 5</vt:lpstr>
      <vt:lpstr>Računanje</vt:lpstr>
      <vt:lpstr>Zaključak</vt:lpstr>
      <vt:lpstr>PigeonRank</vt:lpstr>
      <vt:lpstr>Literatura</vt:lpstr>
      <vt:lpstr>Google-ov PageRank Algoritam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PageRank</dc:title>
  <dc:creator>Aleksandar Milinkovic</dc:creator>
  <cp:lastModifiedBy>Nemanja</cp:lastModifiedBy>
  <cp:revision>224</cp:revision>
  <dcterms:created xsi:type="dcterms:W3CDTF">2013-12-15T16:05:23Z</dcterms:created>
  <dcterms:modified xsi:type="dcterms:W3CDTF">2013-12-24T11:47:25Z</dcterms:modified>
</cp:coreProperties>
</file>